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14ce02f05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298dfd881482b"/>
  </p:sldMasterIdLst>
  <p:sldIdLst>
    <p:sldId xmlns:r="http://schemas.openxmlformats.org/officeDocument/2006/relationships" id="256" r:id="R3a599d48029a40c5"/>
    <p:sldId xmlns:r="http://schemas.openxmlformats.org/officeDocument/2006/relationships" id="257" r:id="Rc83f35cc7c3e4d15"/>
    <p:sldId xmlns:r="http://schemas.openxmlformats.org/officeDocument/2006/relationships" id="258" r:id="R3718dd54d0cc4ca9"/>
    <p:sldId xmlns:r="http://schemas.openxmlformats.org/officeDocument/2006/relationships" id="259" r:id="R5ff38aeba4914965"/>
    <p:sldId xmlns:r="http://schemas.openxmlformats.org/officeDocument/2006/relationships" id="260" r:id="Rd55f716b15e34c19"/>
    <p:sldId xmlns:r="http://schemas.openxmlformats.org/officeDocument/2006/relationships" id="261" r:id="R7d87cd2d18af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298dfd881482b" /><Relationship Type="http://schemas.openxmlformats.org/officeDocument/2006/relationships/slide" Target="/ppt/slides/slide1.xml" Id="R3a599d48029a40c5" /><Relationship Type="http://schemas.openxmlformats.org/officeDocument/2006/relationships/slide" Target="/ppt/slides/slide2.xml" Id="Rc83f35cc7c3e4d15" /><Relationship Type="http://schemas.openxmlformats.org/officeDocument/2006/relationships/slide" Target="/ppt/slides/slide3.xml" Id="R3718dd54d0cc4ca9" /><Relationship Type="http://schemas.openxmlformats.org/officeDocument/2006/relationships/slide" Target="/ppt/slides/slide4.xml" Id="R5ff38aeba4914965" /><Relationship Type="http://schemas.openxmlformats.org/officeDocument/2006/relationships/slide" Target="/ppt/slides/slide5.xml" Id="Rd55f716b15e34c19" /><Relationship Type="http://schemas.openxmlformats.org/officeDocument/2006/relationships/slide" Target="/ppt/slides/slide6.xml" Id="R7d87cd2d18af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af6edfdb5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916b30aa3454b" /><Relationship Type="http://schemas.openxmlformats.org/officeDocument/2006/relationships/theme" Target="/ppt/slideMasters/theme/theme1.xml" Id="Rafe81314856d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916b30aa3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f3a7bd8f3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dd46b259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f1a72ee1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9c426ef3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8da4bc0a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a2fb56719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