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57ca90885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8f2c658d44c20"/>
  </p:sldMasterIdLst>
  <p:sldIdLst>
    <p:sldId xmlns:r="http://schemas.openxmlformats.org/officeDocument/2006/relationships" id="256" r:id="R1bdb34209c55492d"/>
    <p:sldId xmlns:r="http://schemas.openxmlformats.org/officeDocument/2006/relationships" id="257" r:id="Rc901b937b4144c71"/>
    <p:sldId xmlns:r="http://schemas.openxmlformats.org/officeDocument/2006/relationships" id="258" r:id="Re9e304b9959d47d2"/>
    <p:sldId xmlns:r="http://schemas.openxmlformats.org/officeDocument/2006/relationships" id="259" r:id="Ra063922b4845415b"/>
    <p:sldId xmlns:r="http://schemas.openxmlformats.org/officeDocument/2006/relationships" id="260" r:id="R16c537c78ed24b21"/>
    <p:sldId xmlns:r="http://schemas.openxmlformats.org/officeDocument/2006/relationships" id="261" r:id="Rd7a018156e8542f7"/>
    <p:sldId xmlns:r="http://schemas.openxmlformats.org/officeDocument/2006/relationships" id="262" r:id="R87a6ed5d0932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8f2c658d44c20" /><Relationship Type="http://schemas.openxmlformats.org/officeDocument/2006/relationships/slide" Target="/ppt/slides/slide1.xml" Id="R1bdb34209c55492d" /><Relationship Type="http://schemas.openxmlformats.org/officeDocument/2006/relationships/slide" Target="/ppt/slides/slide2.xml" Id="Rc901b937b4144c71" /><Relationship Type="http://schemas.openxmlformats.org/officeDocument/2006/relationships/slide" Target="/ppt/slides/slide3.xml" Id="Re9e304b9959d47d2" /><Relationship Type="http://schemas.openxmlformats.org/officeDocument/2006/relationships/slide" Target="/ppt/slides/slide4.xml" Id="Ra063922b4845415b" /><Relationship Type="http://schemas.openxmlformats.org/officeDocument/2006/relationships/slide" Target="/ppt/slides/slide5.xml" Id="R16c537c78ed24b21" /><Relationship Type="http://schemas.openxmlformats.org/officeDocument/2006/relationships/slide" Target="/ppt/slides/slide6.xml" Id="Rd7a018156e8542f7" /><Relationship Type="http://schemas.openxmlformats.org/officeDocument/2006/relationships/slide" Target="/ppt/slides/slide7.xml" Id="R87a6ed5d0932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8bc4b9d8b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8de0fb5db4663" /><Relationship Type="http://schemas.openxmlformats.org/officeDocument/2006/relationships/theme" Target="/ppt/slideMasters/theme/theme1.xml" Id="Rb42bfbc34423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8de0fb5db46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70e21b9d0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b186233b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22e9c10c8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b0138bdc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e0365812c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bdced8c4b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9fa9f5c2c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