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3f6467ecef41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eb0e99ce874ad6"/>
  </p:sldMasterIdLst>
  <p:sldIdLst>
    <p:sldId xmlns:r="http://schemas.openxmlformats.org/officeDocument/2006/relationships" id="256" r:id="R39f48a3cd157494f"/>
    <p:sldId xmlns:r="http://schemas.openxmlformats.org/officeDocument/2006/relationships" id="257" r:id="R692d20500087488f"/>
    <p:sldId xmlns:r="http://schemas.openxmlformats.org/officeDocument/2006/relationships" id="258" r:id="R7b2afdb400a54b32"/>
    <p:sldId xmlns:r="http://schemas.openxmlformats.org/officeDocument/2006/relationships" id="259" r:id="R83be3c4ad6aa44d3"/>
    <p:sldId xmlns:r="http://schemas.openxmlformats.org/officeDocument/2006/relationships" id="260" r:id="R5838cd99b8eb4419"/>
    <p:sldId xmlns:r="http://schemas.openxmlformats.org/officeDocument/2006/relationships" id="261" r:id="R01321dacea114eaf"/>
    <p:sldId xmlns:r="http://schemas.openxmlformats.org/officeDocument/2006/relationships" id="262" r:id="R687d0e8f8bea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b0e99ce874ad6" /><Relationship Type="http://schemas.openxmlformats.org/officeDocument/2006/relationships/slide" Target="/ppt/slides/slide1.xml" Id="R39f48a3cd157494f" /><Relationship Type="http://schemas.openxmlformats.org/officeDocument/2006/relationships/slide" Target="/ppt/slides/slide2.xml" Id="R692d20500087488f" /><Relationship Type="http://schemas.openxmlformats.org/officeDocument/2006/relationships/slide" Target="/ppt/slides/slide3.xml" Id="R7b2afdb400a54b32" /><Relationship Type="http://schemas.openxmlformats.org/officeDocument/2006/relationships/slide" Target="/ppt/slides/slide4.xml" Id="R83be3c4ad6aa44d3" /><Relationship Type="http://schemas.openxmlformats.org/officeDocument/2006/relationships/slide" Target="/ppt/slides/slide5.xml" Id="R5838cd99b8eb4419" /><Relationship Type="http://schemas.openxmlformats.org/officeDocument/2006/relationships/slide" Target="/ppt/slides/slide6.xml" Id="R01321dacea114eaf" /><Relationship Type="http://schemas.openxmlformats.org/officeDocument/2006/relationships/slide" Target="/ppt/slides/slide7.xml" Id="R687d0e8f8bea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55dd7968d42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6b1c2ed384540" /><Relationship Type="http://schemas.openxmlformats.org/officeDocument/2006/relationships/theme" Target="/ppt/slideMasters/theme/theme1.xml" Id="R2c87012074b54e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46b1c2ed3845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8a62fbfcc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53d14190a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30594a109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494de20774a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ea0283c004a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92170a42c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578bd7ee3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RS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4 505 261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4 564 730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917 837 619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