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45c86e38d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8cda5d8744a12"/>
  </p:sldMasterIdLst>
  <p:sldIdLst>
    <p:sldId xmlns:r="http://schemas.openxmlformats.org/officeDocument/2006/relationships" id="256" r:id="R70e614cfd4ec4a35"/>
    <p:sldId xmlns:r="http://schemas.openxmlformats.org/officeDocument/2006/relationships" id="257" r:id="R6844037c18bc4b51"/>
    <p:sldId xmlns:r="http://schemas.openxmlformats.org/officeDocument/2006/relationships" id="258" r:id="R8eb87a9d91b84adf"/>
    <p:sldId xmlns:r="http://schemas.openxmlformats.org/officeDocument/2006/relationships" id="259" r:id="Red9e57decec34585"/>
    <p:sldId xmlns:r="http://schemas.openxmlformats.org/officeDocument/2006/relationships" id="260" r:id="R4b6b2e0eed8945b7"/>
    <p:sldId xmlns:r="http://schemas.openxmlformats.org/officeDocument/2006/relationships" id="261" r:id="R474928d576d5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8cda5d8744a12" /><Relationship Type="http://schemas.openxmlformats.org/officeDocument/2006/relationships/slide" Target="/ppt/slides/slide1.xml" Id="R70e614cfd4ec4a35" /><Relationship Type="http://schemas.openxmlformats.org/officeDocument/2006/relationships/slide" Target="/ppt/slides/slide2.xml" Id="R6844037c18bc4b51" /><Relationship Type="http://schemas.openxmlformats.org/officeDocument/2006/relationships/slide" Target="/ppt/slides/slide3.xml" Id="R8eb87a9d91b84adf" /><Relationship Type="http://schemas.openxmlformats.org/officeDocument/2006/relationships/slide" Target="/ppt/slides/slide4.xml" Id="Red9e57decec34585" /><Relationship Type="http://schemas.openxmlformats.org/officeDocument/2006/relationships/slide" Target="/ppt/slides/slide5.xml" Id="R4b6b2e0eed8945b7" /><Relationship Type="http://schemas.openxmlformats.org/officeDocument/2006/relationships/slide" Target="/ppt/slides/slide6.xml" Id="R474928d576d5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04858cc64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06d2804d4eed" /><Relationship Type="http://schemas.openxmlformats.org/officeDocument/2006/relationships/theme" Target="/ppt/slideMasters/theme/theme1.xml" Id="R13ce8409156b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606d2804d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b83b4d8b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bf91231747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622166af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a289b699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ea7b64e5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384b2955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FJERNVARME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917 837 740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FJERNVARME AS</a:t>
            </a:r>
          </a:p>
        </p:txBody>
      </p:sp>
    </p:spTree>
  </p:cSld>
  <p:clrMapOvr>
    <a:masterClrMapping xmlns:a="http://schemas.openxmlformats.org/drawingml/2006/main"/>
  </p:clrMapOvr>
</p:sld>
</file>