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455c07ca3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ef71655ae24672"/>
  </p:sldMasterIdLst>
  <p:sldIdLst>
    <p:sldId xmlns:r="http://schemas.openxmlformats.org/officeDocument/2006/relationships" id="256" r:id="R4f42220899a743e0"/>
    <p:sldId xmlns:r="http://schemas.openxmlformats.org/officeDocument/2006/relationships" id="257" r:id="R005b7143649b4c8b"/>
    <p:sldId xmlns:r="http://schemas.openxmlformats.org/officeDocument/2006/relationships" id="258" r:id="R6d78bda997134d91"/>
    <p:sldId xmlns:r="http://schemas.openxmlformats.org/officeDocument/2006/relationships" id="259" r:id="R9902df464be84c6f"/>
    <p:sldId xmlns:r="http://schemas.openxmlformats.org/officeDocument/2006/relationships" id="260" r:id="R9d569416edb047dd"/>
    <p:sldId xmlns:r="http://schemas.openxmlformats.org/officeDocument/2006/relationships" id="261" r:id="Rdb0cf1c79d4c4af5"/>
    <p:sldId xmlns:r="http://schemas.openxmlformats.org/officeDocument/2006/relationships" id="262" r:id="R5dd4379fd6934d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f71655ae24672" /><Relationship Type="http://schemas.openxmlformats.org/officeDocument/2006/relationships/slide" Target="/ppt/slides/slide1.xml" Id="R4f42220899a743e0" /><Relationship Type="http://schemas.openxmlformats.org/officeDocument/2006/relationships/slide" Target="/ppt/slides/slide2.xml" Id="R005b7143649b4c8b" /><Relationship Type="http://schemas.openxmlformats.org/officeDocument/2006/relationships/slide" Target="/ppt/slides/slide3.xml" Id="R6d78bda997134d91" /><Relationship Type="http://schemas.openxmlformats.org/officeDocument/2006/relationships/slide" Target="/ppt/slides/slide4.xml" Id="R9902df464be84c6f" /><Relationship Type="http://schemas.openxmlformats.org/officeDocument/2006/relationships/slide" Target="/ppt/slides/slide5.xml" Id="R9d569416edb047dd" /><Relationship Type="http://schemas.openxmlformats.org/officeDocument/2006/relationships/slide" Target="/ppt/slides/slide6.xml" Id="Rdb0cf1c79d4c4af5" /><Relationship Type="http://schemas.openxmlformats.org/officeDocument/2006/relationships/slide" Target="/ppt/slides/slide7.xml" Id="R5dd4379fd6934d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5bc1716f0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2d579ff564e8f" /><Relationship Type="http://schemas.openxmlformats.org/officeDocument/2006/relationships/theme" Target="/ppt/slideMasters/theme/theme1.xml" Id="Rd13d45c66298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2d579ff56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3b61462a7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d6dfe3914d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5098be640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757fba6e3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b02ef2d66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5f653221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e7e309969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FJERNVARME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FJERNVARME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9 226 810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28 253 099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REMIKS NÆRING AS  –  47,8 %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VEFAS RETUR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AVFALLSSERVICE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RESSURSSELSKAP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MILJØTJENESTE AS  –  8,7 %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917 837 740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