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5271e08cc340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e51a8804a1408c"/>
  </p:sldMasterIdLst>
  <p:sldIdLst>
    <p:sldId xmlns:r="http://schemas.openxmlformats.org/officeDocument/2006/relationships" id="256" r:id="R79a88336ad6b4a5f"/>
    <p:sldId xmlns:r="http://schemas.openxmlformats.org/officeDocument/2006/relationships" id="257" r:id="R22e926bd390c4d2e"/>
    <p:sldId xmlns:r="http://schemas.openxmlformats.org/officeDocument/2006/relationships" id="258" r:id="R9c4acf9fa4e14e31"/>
    <p:sldId xmlns:r="http://schemas.openxmlformats.org/officeDocument/2006/relationships" id="259" r:id="Rf84f8d95c4194062"/>
    <p:sldId xmlns:r="http://schemas.openxmlformats.org/officeDocument/2006/relationships" id="260" r:id="R1c5e0c87b6e34a4f"/>
    <p:sldId xmlns:r="http://schemas.openxmlformats.org/officeDocument/2006/relationships" id="261" r:id="Ref479dc704f341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51a8804a1408c" /><Relationship Type="http://schemas.openxmlformats.org/officeDocument/2006/relationships/slide" Target="/ppt/slides/slide1.xml" Id="R79a88336ad6b4a5f" /><Relationship Type="http://schemas.openxmlformats.org/officeDocument/2006/relationships/slide" Target="/ppt/slides/slide2.xml" Id="R22e926bd390c4d2e" /><Relationship Type="http://schemas.openxmlformats.org/officeDocument/2006/relationships/slide" Target="/ppt/slides/slide3.xml" Id="R9c4acf9fa4e14e31" /><Relationship Type="http://schemas.openxmlformats.org/officeDocument/2006/relationships/slide" Target="/ppt/slides/slide4.xml" Id="Rf84f8d95c4194062" /><Relationship Type="http://schemas.openxmlformats.org/officeDocument/2006/relationships/slide" Target="/ppt/slides/slide5.xml" Id="R1c5e0c87b6e34a4f" /><Relationship Type="http://schemas.openxmlformats.org/officeDocument/2006/relationships/slide" Target="/ppt/slides/slide6.xml" Id="Ref479dc704f341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93a55ec4d43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932e55c3f4942" /><Relationship Type="http://schemas.openxmlformats.org/officeDocument/2006/relationships/theme" Target="/ppt/slideMasters/theme/theme1.xml" Id="Rfd41597b404449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6932e55c3f49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fac504a8644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a0f637ec34e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f7cbba0ef4e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108ffc0084e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fe65358454b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a38776bcc40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KINGS-BAY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Sævik, Myrane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