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dd48ec84e848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d91d9353084f09"/>
  </p:sldMasterIdLst>
  <p:sldIdLst>
    <p:sldId xmlns:r="http://schemas.openxmlformats.org/officeDocument/2006/relationships" id="256" r:id="R0fb4654981454130"/>
    <p:sldId xmlns:r="http://schemas.openxmlformats.org/officeDocument/2006/relationships" id="257" r:id="R008a630ef3d742c4"/>
    <p:sldId xmlns:r="http://schemas.openxmlformats.org/officeDocument/2006/relationships" id="258" r:id="R4c1cdf1bd9ee4fa0"/>
    <p:sldId xmlns:r="http://schemas.openxmlformats.org/officeDocument/2006/relationships" id="259" r:id="R646ba661d6fe4c93"/>
    <p:sldId xmlns:r="http://schemas.openxmlformats.org/officeDocument/2006/relationships" id="260" r:id="Raf9f7ebfb8b54bb1"/>
    <p:sldId xmlns:r="http://schemas.openxmlformats.org/officeDocument/2006/relationships" id="261" r:id="Rda532fe2668e4b0f"/>
    <p:sldId xmlns:r="http://schemas.openxmlformats.org/officeDocument/2006/relationships" id="262" r:id="R05aa71efaaa14a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91d9353084f09" /><Relationship Type="http://schemas.openxmlformats.org/officeDocument/2006/relationships/slide" Target="/ppt/slides/slide1.xml" Id="R0fb4654981454130" /><Relationship Type="http://schemas.openxmlformats.org/officeDocument/2006/relationships/slide" Target="/ppt/slides/slide2.xml" Id="R008a630ef3d742c4" /><Relationship Type="http://schemas.openxmlformats.org/officeDocument/2006/relationships/slide" Target="/ppt/slides/slide3.xml" Id="R4c1cdf1bd9ee4fa0" /><Relationship Type="http://schemas.openxmlformats.org/officeDocument/2006/relationships/slide" Target="/ppt/slides/slide4.xml" Id="R646ba661d6fe4c93" /><Relationship Type="http://schemas.openxmlformats.org/officeDocument/2006/relationships/slide" Target="/ppt/slides/slide5.xml" Id="Raf9f7ebfb8b54bb1" /><Relationship Type="http://schemas.openxmlformats.org/officeDocument/2006/relationships/slide" Target="/ppt/slides/slide6.xml" Id="Rda532fe2668e4b0f" /><Relationship Type="http://schemas.openxmlformats.org/officeDocument/2006/relationships/slide" Target="/ppt/slides/slide7.xml" Id="R05aa71efaaa14a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e201d45ef4b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2af32abe946d7" /><Relationship Type="http://schemas.openxmlformats.org/officeDocument/2006/relationships/theme" Target="/ppt/slideMasters/theme/theme1.xml" Id="R9eed116616d44d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32af32abe946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17ec7054e45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0a51e09e14a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d1849ab3449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b43322ee646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8851f997f43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983288e7349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f4c9a571441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KINGS-BAY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KINGS-BAY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170 073 457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71 854 786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72 107 407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466 450 720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665 678 509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KINGS BAY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Sævik, Myrane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