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8efeb320f48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5cf8bb87f2486a"/>
  </p:sldMasterIdLst>
  <p:sldIdLst>
    <p:sldId xmlns:r="http://schemas.openxmlformats.org/officeDocument/2006/relationships" id="256" r:id="Rccc0da45f6094024"/>
    <p:sldId xmlns:r="http://schemas.openxmlformats.org/officeDocument/2006/relationships" id="257" r:id="Rcf0953e806e8486d"/>
    <p:sldId xmlns:r="http://schemas.openxmlformats.org/officeDocument/2006/relationships" id="258" r:id="R7c74f3f6d1674314"/>
    <p:sldId xmlns:r="http://schemas.openxmlformats.org/officeDocument/2006/relationships" id="259" r:id="Rb5c5631c16274b2f"/>
    <p:sldId xmlns:r="http://schemas.openxmlformats.org/officeDocument/2006/relationships" id="260" r:id="R3cd98703b96a45a8"/>
    <p:sldId xmlns:r="http://schemas.openxmlformats.org/officeDocument/2006/relationships" id="261" r:id="Rdff5775ef30d48a3"/>
    <p:sldId xmlns:r="http://schemas.openxmlformats.org/officeDocument/2006/relationships" id="262" r:id="Re7aff45fa8ff41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5cf8bb87f2486a" /><Relationship Type="http://schemas.openxmlformats.org/officeDocument/2006/relationships/slide" Target="/ppt/slides/slide1.xml" Id="Rccc0da45f6094024" /><Relationship Type="http://schemas.openxmlformats.org/officeDocument/2006/relationships/slide" Target="/ppt/slides/slide2.xml" Id="Rcf0953e806e8486d" /><Relationship Type="http://schemas.openxmlformats.org/officeDocument/2006/relationships/slide" Target="/ppt/slides/slide3.xml" Id="R7c74f3f6d1674314" /><Relationship Type="http://schemas.openxmlformats.org/officeDocument/2006/relationships/slide" Target="/ppt/slides/slide4.xml" Id="Rb5c5631c16274b2f" /><Relationship Type="http://schemas.openxmlformats.org/officeDocument/2006/relationships/slide" Target="/ppt/slides/slide5.xml" Id="R3cd98703b96a45a8" /><Relationship Type="http://schemas.openxmlformats.org/officeDocument/2006/relationships/slide" Target="/ppt/slides/slide6.xml" Id="Rdff5775ef30d48a3" /><Relationship Type="http://schemas.openxmlformats.org/officeDocument/2006/relationships/slide" Target="/ppt/slides/slide7.xml" Id="Re7aff45fa8ff41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fdad6829b41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4727003fe4dee" /><Relationship Type="http://schemas.openxmlformats.org/officeDocument/2006/relationships/theme" Target="/ppt/slideMasters/theme/theme1.xml" Id="Rf4bd32c8bf14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4727003fe4d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3d375de23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3b47140454f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11c5993dc47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d0cf4ee024b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633b7232b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8a89912d748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b4140f48749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KOLBOTN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KOLBOTN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KOLBOTN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KOLBOTN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KOLBOTN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167 511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1 849 952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11 661 577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KOLBOTN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STOR-OSLO EIENDOM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KOLBOTN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Stor-Oslo Eiendom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917 840 385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KOLBOTN UTVIKLING AS</a:t>
            </a:r>
          </a:p>
        </p:txBody>
      </p:sp>
    </p:spTree>
  </p:cSld>
  <p:clrMapOvr>
    <a:masterClrMapping xmlns:a="http://schemas.openxmlformats.org/drawingml/2006/main"/>
  </p:clrMapOvr>
</p:sld>
</file>