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cbc1d616c140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dc63e1fd3b44e6"/>
  </p:sldMasterIdLst>
  <p:sldIdLst>
    <p:sldId xmlns:r="http://schemas.openxmlformats.org/officeDocument/2006/relationships" id="256" r:id="Rf7ea41647b954b4b"/>
    <p:sldId xmlns:r="http://schemas.openxmlformats.org/officeDocument/2006/relationships" id="257" r:id="R05a8b98e8a1a4009"/>
    <p:sldId xmlns:r="http://schemas.openxmlformats.org/officeDocument/2006/relationships" id="258" r:id="R874fdde76d5d4375"/>
    <p:sldId xmlns:r="http://schemas.openxmlformats.org/officeDocument/2006/relationships" id="259" r:id="R9e3952ede1ad4807"/>
    <p:sldId xmlns:r="http://schemas.openxmlformats.org/officeDocument/2006/relationships" id="260" r:id="R3a0681d1557346f2"/>
    <p:sldId xmlns:r="http://schemas.openxmlformats.org/officeDocument/2006/relationships" id="261" r:id="R0460cd2b184e4006"/>
    <p:sldId xmlns:r="http://schemas.openxmlformats.org/officeDocument/2006/relationships" id="262" r:id="R0661e6121e7545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dc63e1fd3b44e6" /><Relationship Type="http://schemas.openxmlformats.org/officeDocument/2006/relationships/slide" Target="/ppt/slides/slide1.xml" Id="Rf7ea41647b954b4b" /><Relationship Type="http://schemas.openxmlformats.org/officeDocument/2006/relationships/slide" Target="/ppt/slides/slide2.xml" Id="R05a8b98e8a1a4009" /><Relationship Type="http://schemas.openxmlformats.org/officeDocument/2006/relationships/slide" Target="/ppt/slides/slide3.xml" Id="R874fdde76d5d4375" /><Relationship Type="http://schemas.openxmlformats.org/officeDocument/2006/relationships/slide" Target="/ppt/slides/slide4.xml" Id="R9e3952ede1ad4807" /><Relationship Type="http://schemas.openxmlformats.org/officeDocument/2006/relationships/slide" Target="/ppt/slides/slide5.xml" Id="R3a0681d1557346f2" /><Relationship Type="http://schemas.openxmlformats.org/officeDocument/2006/relationships/slide" Target="/ppt/slides/slide6.xml" Id="R0460cd2b184e4006" /><Relationship Type="http://schemas.openxmlformats.org/officeDocument/2006/relationships/slide" Target="/ppt/slides/slide7.xml" Id="R0661e6121e7545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ee3bd4f3274f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24c71945146ff" /><Relationship Type="http://schemas.openxmlformats.org/officeDocument/2006/relationships/theme" Target="/ppt/slideMasters/theme/theme1.xml" Id="R7c3916c87f8043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d24c71945146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a33355ab2746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2df26aea048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07781c7bca44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3a8fda9b64c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49fc5a82f42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079668dc14a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a892d58204e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BOVIND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BOVIND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555 184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4 934 551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5 163 359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BOVIND FURUSETH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Oberst Rodes vei 17C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917 840 601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BOVIND HOLDING AS</a:t>
            </a:r>
          </a:p>
        </p:txBody>
      </p:sp>
    </p:spTree>
  </p:cSld>
  <p:clrMapOvr>
    <a:masterClrMapping xmlns:a="http://schemas.openxmlformats.org/drawingml/2006/main"/>
  </p:clrMapOvr>
</p:sld>
</file>