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fa71775904c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58cf772704ec7"/>
  </p:sldMasterIdLst>
  <p:sldIdLst>
    <p:sldId xmlns:r="http://schemas.openxmlformats.org/officeDocument/2006/relationships" id="256" r:id="Rf78813bdf92e4aa9"/>
    <p:sldId xmlns:r="http://schemas.openxmlformats.org/officeDocument/2006/relationships" id="257" r:id="R90b2a77f634b4419"/>
    <p:sldId xmlns:r="http://schemas.openxmlformats.org/officeDocument/2006/relationships" id="258" r:id="R6435ccf55aa24f69"/>
    <p:sldId xmlns:r="http://schemas.openxmlformats.org/officeDocument/2006/relationships" id="259" r:id="Rb899cd85eb284ac3"/>
    <p:sldId xmlns:r="http://schemas.openxmlformats.org/officeDocument/2006/relationships" id="260" r:id="R7ebbc7ee5b764f5e"/>
    <p:sldId xmlns:r="http://schemas.openxmlformats.org/officeDocument/2006/relationships" id="261" r:id="Rfeb58151573b47ce"/>
    <p:sldId xmlns:r="http://schemas.openxmlformats.org/officeDocument/2006/relationships" id="262" r:id="R2dca5c123ca64d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58cf772704ec7" /><Relationship Type="http://schemas.openxmlformats.org/officeDocument/2006/relationships/slide" Target="/ppt/slides/slide1.xml" Id="Rf78813bdf92e4aa9" /><Relationship Type="http://schemas.openxmlformats.org/officeDocument/2006/relationships/slide" Target="/ppt/slides/slide2.xml" Id="R90b2a77f634b4419" /><Relationship Type="http://schemas.openxmlformats.org/officeDocument/2006/relationships/slide" Target="/ppt/slides/slide3.xml" Id="R6435ccf55aa24f69" /><Relationship Type="http://schemas.openxmlformats.org/officeDocument/2006/relationships/slide" Target="/ppt/slides/slide4.xml" Id="Rb899cd85eb284ac3" /><Relationship Type="http://schemas.openxmlformats.org/officeDocument/2006/relationships/slide" Target="/ppt/slides/slide5.xml" Id="R7ebbc7ee5b764f5e" /><Relationship Type="http://schemas.openxmlformats.org/officeDocument/2006/relationships/slide" Target="/ppt/slides/slide6.xml" Id="Rfeb58151573b47ce" /><Relationship Type="http://schemas.openxmlformats.org/officeDocument/2006/relationships/slide" Target="/ppt/slides/slide7.xml" Id="R2dca5c123ca64d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420f496e5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926bdaea4236" /><Relationship Type="http://schemas.openxmlformats.org/officeDocument/2006/relationships/theme" Target="/ppt/slideMasters/theme/theme1.xml" Id="R2addbc4f1a9047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4926bdaea42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506c40a30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ae51a40d940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30dbffb40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f1c1e3ca6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cb2e0c595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c6e8a149a47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06b7832e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ELEKTRO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BORTHEIM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ELEKTRO AS</a:t>
            </a:r>
          </a:p>
        </p:txBody>
      </p:sp>
    </p:spTree>
  </p:cSld>
  <p:clrMapOvr>
    <a:masterClrMapping xmlns:a="http://schemas.openxmlformats.org/drawingml/2006/main"/>
  </p:clrMapOvr>
</p:sld>
</file>