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106854c29a40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a34656cacd4f15"/>
  </p:sldMasterIdLst>
  <p:sldIdLst>
    <p:sldId xmlns:r="http://schemas.openxmlformats.org/officeDocument/2006/relationships" id="256" r:id="Rcda232729d4d45be"/>
    <p:sldId xmlns:r="http://schemas.openxmlformats.org/officeDocument/2006/relationships" id="257" r:id="R6e02d4e2eb8f4d61"/>
    <p:sldId xmlns:r="http://schemas.openxmlformats.org/officeDocument/2006/relationships" id="258" r:id="R34c9f5e07b9c4e26"/>
    <p:sldId xmlns:r="http://schemas.openxmlformats.org/officeDocument/2006/relationships" id="259" r:id="R417a0784fbcd4de5"/>
    <p:sldId xmlns:r="http://schemas.openxmlformats.org/officeDocument/2006/relationships" id="260" r:id="R099092b6e4894a81"/>
    <p:sldId xmlns:r="http://schemas.openxmlformats.org/officeDocument/2006/relationships" id="261" r:id="R295220cd5e044b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a34656cacd4f15" /><Relationship Type="http://schemas.openxmlformats.org/officeDocument/2006/relationships/slide" Target="/ppt/slides/slide1.xml" Id="Rcda232729d4d45be" /><Relationship Type="http://schemas.openxmlformats.org/officeDocument/2006/relationships/slide" Target="/ppt/slides/slide2.xml" Id="R6e02d4e2eb8f4d61" /><Relationship Type="http://schemas.openxmlformats.org/officeDocument/2006/relationships/slide" Target="/ppt/slides/slide3.xml" Id="R34c9f5e07b9c4e26" /><Relationship Type="http://schemas.openxmlformats.org/officeDocument/2006/relationships/slide" Target="/ppt/slides/slide4.xml" Id="R417a0784fbcd4de5" /><Relationship Type="http://schemas.openxmlformats.org/officeDocument/2006/relationships/slide" Target="/ppt/slides/slide5.xml" Id="R099092b6e4894a81" /><Relationship Type="http://schemas.openxmlformats.org/officeDocument/2006/relationships/slide" Target="/ppt/slides/slide6.xml" Id="R295220cd5e044b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6f81eac4b645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312cdac10417c" /><Relationship Type="http://schemas.openxmlformats.org/officeDocument/2006/relationships/theme" Target="/ppt/slideMasters/theme/theme1.xml" Id="Rbd06019587a045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7312cdac1041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72a2bb41e43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e7190d427f45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645ccbf3b40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8930b3fd840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d7a84a64945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6a94ef7cb48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KK UTEMILJØ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UTEMILJØ AS</a:t>
            </a:r>
          </a:p>
        </p:txBody>
      </p:sp>
    </p:spTree>
  </p:cSld>
  <p:clrMapOvr>
    <a:masterClrMapping xmlns:a="http://schemas.openxmlformats.org/drawingml/2006/main"/>
  </p:clrMapOvr>
</p:sld>
</file>