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9b18afd14f4f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0abf1f51124ac9"/>
  </p:sldMasterIdLst>
  <p:sldIdLst>
    <p:sldId xmlns:r="http://schemas.openxmlformats.org/officeDocument/2006/relationships" id="256" r:id="Ra020fd3a74384fbf"/>
    <p:sldId xmlns:r="http://schemas.openxmlformats.org/officeDocument/2006/relationships" id="257" r:id="Rfb4b50977fbd4600"/>
    <p:sldId xmlns:r="http://schemas.openxmlformats.org/officeDocument/2006/relationships" id="258" r:id="R1c344ed398a2426f"/>
    <p:sldId xmlns:r="http://schemas.openxmlformats.org/officeDocument/2006/relationships" id="259" r:id="R013729456a6f4ba3"/>
    <p:sldId xmlns:r="http://schemas.openxmlformats.org/officeDocument/2006/relationships" id="260" r:id="R0476b452c2ec4ff2"/>
    <p:sldId xmlns:r="http://schemas.openxmlformats.org/officeDocument/2006/relationships" id="261" r:id="R4475b9eb8e13467d"/>
    <p:sldId xmlns:r="http://schemas.openxmlformats.org/officeDocument/2006/relationships" id="262" r:id="R4f9d14cd686f4c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abf1f51124ac9" /><Relationship Type="http://schemas.openxmlformats.org/officeDocument/2006/relationships/slide" Target="/ppt/slides/slide1.xml" Id="Ra020fd3a74384fbf" /><Relationship Type="http://schemas.openxmlformats.org/officeDocument/2006/relationships/slide" Target="/ppt/slides/slide2.xml" Id="Rfb4b50977fbd4600" /><Relationship Type="http://schemas.openxmlformats.org/officeDocument/2006/relationships/slide" Target="/ppt/slides/slide3.xml" Id="R1c344ed398a2426f" /><Relationship Type="http://schemas.openxmlformats.org/officeDocument/2006/relationships/slide" Target="/ppt/slides/slide4.xml" Id="R013729456a6f4ba3" /><Relationship Type="http://schemas.openxmlformats.org/officeDocument/2006/relationships/slide" Target="/ppt/slides/slide5.xml" Id="R0476b452c2ec4ff2" /><Relationship Type="http://schemas.openxmlformats.org/officeDocument/2006/relationships/slide" Target="/ppt/slides/slide6.xml" Id="R4475b9eb8e13467d" /><Relationship Type="http://schemas.openxmlformats.org/officeDocument/2006/relationships/slide" Target="/ppt/slides/slide7.xml" Id="R4f9d14cd686f4c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69c7af8ebb41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0aa716fa944f2" /><Relationship Type="http://schemas.openxmlformats.org/officeDocument/2006/relationships/theme" Target="/ppt/slideMasters/theme/theme1.xml" Id="R3826ae0691b140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a0aa716fa944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8cf91d4794a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9d8e8424244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153f881484e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e0563d8bb42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9126764484a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caf8144f54f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b14dc113147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KK UTEMILJØ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 UTEMILJØ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6 994 910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2 930 270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ØYVIND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KAARBY RONNIE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UTEMILJØ AS</a:t>
            </a:r>
          </a:p>
        </p:txBody>
      </p:sp>
    </p:spTree>
  </p:cSld>
  <p:clrMapOvr>
    <a:masterClrMapping xmlns:a="http://schemas.openxmlformats.org/drawingml/2006/main"/>
  </p:clrMapOvr>
</p:sld>
</file>