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33a94a9cfe40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ea7322011046e9"/>
  </p:sldMasterIdLst>
  <p:sldIdLst>
    <p:sldId xmlns:r="http://schemas.openxmlformats.org/officeDocument/2006/relationships" id="256" r:id="Rb8d0116789e141a2"/>
    <p:sldId xmlns:r="http://schemas.openxmlformats.org/officeDocument/2006/relationships" id="257" r:id="R725428459b654b11"/>
    <p:sldId xmlns:r="http://schemas.openxmlformats.org/officeDocument/2006/relationships" id="258" r:id="R514cd3fbd8a1411d"/>
    <p:sldId xmlns:r="http://schemas.openxmlformats.org/officeDocument/2006/relationships" id="259" r:id="Rd296f18f7e054f65"/>
    <p:sldId xmlns:r="http://schemas.openxmlformats.org/officeDocument/2006/relationships" id="260" r:id="R7f1b4354ad6f4121"/>
    <p:sldId xmlns:r="http://schemas.openxmlformats.org/officeDocument/2006/relationships" id="261" r:id="R3e576b2d878446ae"/>
    <p:sldId xmlns:r="http://schemas.openxmlformats.org/officeDocument/2006/relationships" id="262" r:id="Rd38e3da3283a48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a7322011046e9" /><Relationship Type="http://schemas.openxmlformats.org/officeDocument/2006/relationships/slide" Target="/ppt/slides/slide1.xml" Id="Rb8d0116789e141a2" /><Relationship Type="http://schemas.openxmlformats.org/officeDocument/2006/relationships/slide" Target="/ppt/slides/slide2.xml" Id="R725428459b654b11" /><Relationship Type="http://schemas.openxmlformats.org/officeDocument/2006/relationships/slide" Target="/ppt/slides/slide3.xml" Id="R514cd3fbd8a1411d" /><Relationship Type="http://schemas.openxmlformats.org/officeDocument/2006/relationships/slide" Target="/ppt/slides/slide4.xml" Id="Rd296f18f7e054f65" /><Relationship Type="http://schemas.openxmlformats.org/officeDocument/2006/relationships/slide" Target="/ppt/slides/slide5.xml" Id="R7f1b4354ad6f4121" /><Relationship Type="http://schemas.openxmlformats.org/officeDocument/2006/relationships/slide" Target="/ppt/slides/slide6.xml" Id="R3e576b2d878446ae" /><Relationship Type="http://schemas.openxmlformats.org/officeDocument/2006/relationships/slide" Target="/ppt/slides/slide7.xml" Id="Rd38e3da3283a48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8ff0eac9843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4b38ea3e84b75" /><Relationship Type="http://schemas.openxmlformats.org/officeDocument/2006/relationships/theme" Target="/ppt/slideMasters/theme/theme1.xml" Id="Re91c55afec7f45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a4b38ea3e84b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d24473618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af1d3893d40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d0441927145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2701881b648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f4d7ac3774b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5b65effd749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24379b7d24c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 TJENESTE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 TJENESTE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THRØYE STEINAR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TJENESTE AS</a:t>
            </a:r>
          </a:p>
        </p:txBody>
      </p:sp>
    </p:spTree>
  </p:cSld>
  <p:clrMapOvr>
    <a:masterClrMapping xmlns:a="http://schemas.openxmlformats.org/drawingml/2006/main"/>
  </p:clrMapOvr>
</p:sld>
</file>