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33fc3c9aa44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4227f189854167"/>
  </p:sldMasterIdLst>
  <p:sldIdLst>
    <p:sldId xmlns:r="http://schemas.openxmlformats.org/officeDocument/2006/relationships" id="256" r:id="R45abab2eafdb47c4"/>
    <p:sldId xmlns:r="http://schemas.openxmlformats.org/officeDocument/2006/relationships" id="257" r:id="R8bc0b0bee1f94db5"/>
    <p:sldId xmlns:r="http://schemas.openxmlformats.org/officeDocument/2006/relationships" id="258" r:id="Ra3a1ce1c64bf4342"/>
    <p:sldId xmlns:r="http://schemas.openxmlformats.org/officeDocument/2006/relationships" id="259" r:id="R3049d860aefc4256"/>
    <p:sldId xmlns:r="http://schemas.openxmlformats.org/officeDocument/2006/relationships" id="260" r:id="R345591ab6c47424e"/>
    <p:sldId xmlns:r="http://schemas.openxmlformats.org/officeDocument/2006/relationships" id="261" r:id="Rb2f164d51c63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227f189854167" /><Relationship Type="http://schemas.openxmlformats.org/officeDocument/2006/relationships/slide" Target="/ppt/slides/slide1.xml" Id="R45abab2eafdb47c4" /><Relationship Type="http://schemas.openxmlformats.org/officeDocument/2006/relationships/slide" Target="/ppt/slides/slide2.xml" Id="R8bc0b0bee1f94db5" /><Relationship Type="http://schemas.openxmlformats.org/officeDocument/2006/relationships/slide" Target="/ppt/slides/slide3.xml" Id="Ra3a1ce1c64bf4342" /><Relationship Type="http://schemas.openxmlformats.org/officeDocument/2006/relationships/slide" Target="/ppt/slides/slide4.xml" Id="R3049d860aefc4256" /><Relationship Type="http://schemas.openxmlformats.org/officeDocument/2006/relationships/slide" Target="/ppt/slides/slide5.xml" Id="R345591ab6c47424e" /><Relationship Type="http://schemas.openxmlformats.org/officeDocument/2006/relationships/slide" Target="/ppt/slides/slide6.xml" Id="Rb2f164d51c63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78a401c5d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cb6213cae452e" /><Relationship Type="http://schemas.openxmlformats.org/officeDocument/2006/relationships/theme" Target="/ppt/slideMasters/theme/theme1.xml" Id="R9ec276122255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cb6213cae45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0a5ac88b4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ef2bfaf4c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fc1a7c89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d2c8cfae94d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83ed1a8e6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ac7585c7a4f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SKINNENDE RENT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SKINNENDE RENT AS ble etablert [år] og holder til i Hurdal.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LILLEBRO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Brattlivegen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2090 Hurdal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917 847 746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SKINNENDE RENT AS</a:t>
            </a:r>
          </a:p>
        </p:txBody>
      </p:sp>
    </p:spTree>
  </p:cSld>
  <p:clrMapOvr>
    <a:masterClrMapping xmlns:a="http://schemas.openxmlformats.org/drawingml/2006/main"/>
  </p:clrMapOvr>
</p:sld>
</file>