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576d343fc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683ba7282421a"/>
  </p:sldMasterIdLst>
  <p:sldIdLst>
    <p:sldId xmlns:r="http://schemas.openxmlformats.org/officeDocument/2006/relationships" id="256" r:id="R88e025f9fd7945ff"/>
    <p:sldId xmlns:r="http://schemas.openxmlformats.org/officeDocument/2006/relationships" id="257" r:id="Ra7fc6b6ae81b4ad7"/>
    <p:sldId xmlns:r="http://schemas.openxmlformats.org/officeDocument/2006/relationships" id="258" r:id="R928ac519dda34cea"/>
    <p:sldId xmlns:r="http://schemas.openxmlformats.org/officeDocument/2006/relationships" id="259" r:id="R04957191d7d64b36"/>
    <p:sldId xmlns:r="http://schemas.openxmlformats.org/officeDocument/2006/relationships" id="260" r:id="R071d79f8594a4ac9"/>
    <p:sldId xmlns:r="http://schemas.openxmlformats.org/officeDocument/2006/relationships" id="261" r:id="R10460a739b1d4d4b"/>
    <p:sldId xmlns:r="http://schemas.openxmlformats.org/officeDocument/2006/relationships" id="262" r:id="Raa83df2c25ce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683ba7282421a" /><Relationship Type="http://schemas.openxmlformats.org/officeDocument/2006/relationships/slide" Target="/ppt/slides/slide1.xml" Id="R88e025f9fd7945ff" /><Relationship Type="http://schemas.openxmlformats.org/officeDocument/2006/relationships/slide" Target="/ppt/slides/slide2.xml" Id="Ra7fc6b6ae81b4ad7" /><Relationship Type="http://schemas.openxmlformats.org/officeDocument/2006/relationships/slide" Target="/ppt/slides/slide3.xml" Id="R928ac519dda34cea" /><Relationship Type="http://schemas.openxmlformats.org/officeDocument/2006/relationships/slide" Target="/ppt/slides/slide4.xml" Id="R04957191d7d64b36" /><Relationship Type="http://schemas.openxmlformats.org/officeDocument/2006/relationships/slide" Target="/ppt/slides/slide5.xml" Id="R071d79f8594a4ac9" /><Relationship Type="http://schemas.openxmlformats.org/officeDocument/2006/relationships/slide" Target="/ppt/slides/slide6.xml" Id="R10460a739b1d4d4b" /><Relationship Type="http://schemas.openxmlformats.org/officeDocument/2006/relationships/slide" Target="/ppt/slides/slide7.xml" Id="Raa83df2c25ce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d9bea3cd4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0e8c52c64947" /><Relationship Type="http://schemas.openxmlformats.org/officeDocument/2006/relationships/theme" Target="/ppt/slideMasters/theme/theme1.xml" Id="R102ed7d8292e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d0e8c52c6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ccf682d18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1ae189ec4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38eb660c947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6caf4df49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88bbf6823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a799f7fbf4d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fc5d5bcea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KIBE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KIBE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395 529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KIBE HOLDING AS</a:t>
            </a:r>
          </a:p>
        </p:txBody>
      </p:sp>
    </p:spTree>
  </p:cSld>
  <p:clrMapOvr>
    <a:masterClrMapping xmlns:a="http://schemas.openxmlformats.org/drawingml/2006/main"/>
  </p:clrMapOvr>
</p:sld>
</file>