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7e78095153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032bbff594862"/>
  </p:sldMasterIdLst>
  <p:sldIdLst>
    <p:sldId xmlns:r="http://schemas.openxmlformats.org/officeDocument/2006/relationships" id="256" r:id="Rb9e4910225b343d5"/>
    <p:sldId xmlns:r="http://schemas.openxmlformats.org/officeDocument/2006/relationships" id="257" r:id="R837233541b654213"/>
    <p:sldId xmlns:r="http://schemas.openxmlformats.org/officeDocument/2006/relationships" id="258" r:id="R79b55fda4f9e4365"/>
    <p:sldId xmlns:r="http://schemas.openxmlformats.org/officeDocument/2006/relationships" id="259" r:id="R8800c040e02841be"/>
    <p:sldId xmlns:r="http://schemas.openxmlformats.org/officeDocument/2006/relationships" id="260" r:id="R6409439fbe9d4d7e"/>
    <p:sldId xmlns:r="http://schemas.openxmlformats.org/officeDocument/2006/relationships" id="261" r:id="R4aa1bdabe3d247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032bbff594862" /><Relationship Type="http://schemas.openxmlformats.org/officeDocument/2006/relationships/slide" Target="/ppt/slides/slide1.xml" Id="Rb9e4910225b343d5" /><Relationship Type="http://schemas.openxmlformats.org/officeDocument/2006/relationships/slide" Target="/ppt/slides/slide2.xml" Id="R837233541b654213" /><Relationship Type="http://schemas.openxmlformats.org/officeDocument/2006/relationships/slide" Target="/ppt/slides/slide3.xml" Id="R79b55fda4f9e4365" /><Relationship Type="http://schemas.openxmlformats.org/officeDocument/2006/relationships/slide" Target="/ppt/slides/slide4.xml" Id="R8800c040e02841be" /><Relationship Type="http://schemas.openxmlformats.org/officeDocument/2006/relationships/slide" Target="/ppt/slides/slide5.xml" Id="R6409439fbe9d4d7e" /><Relationship Type="http://schemas.openxmlformats.org/officeDocument/2006/relationships/slide" Target="/ppt/slides/slide6.xml" Id="R4aa1bdabe3d247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1c1128ca341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d654bd0747c1" /><Relationship Type="http://schemas.openxmlformats.org/officeDocument/2006/relationships/theme" Target="/ppt/slideMasters/theme/theme1.xml" Id="R2bd5bdec331c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b9d654bd0747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d91138eea49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094b5a4f2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439bad7b1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ee5510749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05e780ad544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f97f69a28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BLUETECH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Hegglandslia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917 850 909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BLUETECH INVEST AS</a:t>
            </a:r>
          </a:p>
        </p:txBody>
      </p:sp>
    </p:spTree>
  </p:cSld>
  <p:clrMapOvr>
    <a:masterClrMapping xmlns:a="http://schemas.openxmlformats.org/drawingml/2006/main"/>
  </p:clrMapOvr>
</p:sld>
</file>