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341a1f260040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265497db544004"/>
  </p:sldMasterIdLst>
  <p:sldIdLst>
    <p:sldId xmlns:r="http://schemas.openxmlformats.org/officeDocument/2006/relationships" id="256" r:id="R079135c084c14962"/>
    <p:sldId xmlns:r="http://schemas.openxmlformats.org/officeDocument/2006/relationships" id="257" r:id="R07a0565b94504d82"/>
    <p:sldId xmlns:r="http://schemas.openxmlformats.org/officeDocument/2006/relationships" id="258" r:id="R644d2f468eca49e0"/>
    <p:sldId xmlns:r="http://schemas.openxmlformats.org/officeDocument/2006/relationships" id="259" r:id="R49ba1d9e343c45af"/>
    <p:sldId xmlns:r="http://schemas.openxmlformats.org/officeDocument/2006/relationships" id="260" r:id="R36aacf75605d4e6c"/>
    <p:sldId xmlns:r="http://schemas.openxmlformats.org/officeDocument/2006/relationships" id="261" r:id="R2b0b75b2cc7946ad"/>
    <p:sldId xmlns:r="http://schemas.openxmlformats.org/officeDocument/2006/relationships" id="262" r:id="R2cac0cc53a2c4e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265497db544004" /><Relationship Type="http://schemas.openxmlformats.org/officeDocument/2006/relationships/slide" Target="/ppt/slides/slide1.xml" Id="R079135c084c14962" /><Relationship Type="http://schemas.openxmlformats.org/officeDocument/2006/relationships/slide" Target="/ppt/slides/slide2.xml" Id="R07a0565b94504d82" /><Relationship Type="http://schemas.openxmlformats.org/officeDocument/2006/relationships/slide" Target="/ppt/slides/slide3.xml" Id="R644d2f468eca49e0" /><Relationship Type="http://schemas.openxmlformats.org/officeDocument/2006/relationships/slide" Target="/ppt/slides/slide4.xml" Id="R49ba1d9e343c45af" /><Relationship Type="http://schemas.openxmlformats.org/officeDocument/2006/relationships/slide" Target="/ppt/slides/slide5.xml" Id="R36aacf75605d4e6c" /><Relationship Type="http://schemas.openxmlformats.org/officeDocument/2006/relationships/slide" Target="/ppt/slides/slide6.xml" Id="R2b0b75b2cc7946ad" /><Relationship Type="http://schemas.openxmlformats.org/officeDocument/2006/relationships/slide" Target="/ppt/slides/slide7.xml" Id="R2cac0cc53a2c4e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398fcd14774c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1e45be7634b21" /><Relationship Type="http://schemas.openxmlformats.org/officeDocument/2006/relationships/theme" Target="/ppt/slideMasters/theme/theme1.xml" Id="R6e2e6514804042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a1e45be7634b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6262223a948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a07508d6d42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9ccbf34a449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2084b48c947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f71cd60da48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8c014e50349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5683db95c40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BLUETECH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BLUETECH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BLUETECH INVEST AS ble etablert [år] og holder til i Rennesøy.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BLUETECH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BLUETECH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BLUETECH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1 968 341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1 969 000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BLUETECH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GILDSETH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HANS-PETTER HEGGEBØ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ASLE ANDERSEN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KJARTAN OSMUNDSEN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BLUETECH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Hegglandslia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4150 Rennesøy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917 850 909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BLUETECH INVEST AS</a:t>
            </a:r>
          </a:p>
        </p:txBody>
      </p:sp>
    </p:spTree>
  </p:cSld>
  <p:clrMapOvr>
    <a:masterClrMapping xmlns:a="http://schemas.openxmlformats.org/drawingml/2006/main"/>
  </p:clrMapOvr>
</p:sld>
</file>