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756e3f89a4b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d785f6f60451d"/>
  </p:sldMasterIdLst>
  <p:sldIdLst>
    <p:sldId xmlns:r="http://schemas.openxmlformats.org/officeDocument/2006/relationships" id="256" r:id="R93fd431f21b34774"/>
    <p:sldId xmlns:r="http://schemas.openxmlformats.org/officeDocument/2006/relationships" id="257" r:id="R752418810b6444df"/>
    <p:sldId xmlns:r="http://schemas.openxmlformats.org/officeDocument/2006/relationships" id="258" r:id="R0141ede8af754f44"/>
    <p:sldId xmlns:r="http://schemas.openxmlformats.org/officeDocument/2006/relationships" id="259" r:id="R76eb480f9aff4721"/>
    <p:sldId xmlns:r="http://schemas.openxmlformats.org/officeDocument/2006/relationships" id="260" r:id="R5048ee684c9b4cff"/>
    <p:sldId xmlns:r="http://schemas.openxmlformats.org/officeDocument/2006/relationships" id="261" r:id="R058d718e72324e02"/>
    <p:sldId xmlns:r="http://schemas.openxmlformats.org/officeDocument/2006/relationships" id="262" r:id="Ra962bfb1221e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d785f6f60451d" /><Relationship Type="http://schemas.openxmlformats.org/officeDocument/2006/relationships/slide" Target="/ppt/slides/slide1.xml" Id="R93fd431f21b34774" /><Relationship Type="http://schemas.openxmlformats.org/officeDocument/2006/relationships/slide" Target="/ppt/slides/slide2.xml" Id="R752418810b6444df" /><Relationship Type="http://schemas.openxmlformats.org/officeDocument/2006/relationships/slide" Target="/ppt/slides/slide3.xml" Id="R0141ede8af754f44" /><Relationship Type="http://schemas.openxmlformats.org/officeDocument/2006/relationships/slide" Target="/ppt/slides/slide4.xml" Id="R76eb480f9aff4721" /><Relationship Type="http://schemas.openxmlformats.org/officeDocument/2006/relationships/slide" Target="/ppt/slides/slide5.xml" Id="R5048ee684c9b4cff" /><Relationship Type="http://schemas.openxmlformats.org/officeDocument/2006/relationships/slide" Target="/ppt/slides/slide6.xml" Id="R058d718e72324e02" /><Relationship Type="http://schemas.openxmlformats.org/officeDocument/2006/relationships/slide" Target="/ppt/slides/slide7.xml" Id="Ra962bfb1221e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f4c2070324f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deff13544c9d" /><Relationship Type="http://schemas.openxmlformats.org/officeDocument/2006/relationships/theme" Target="/ppt/slideMasters/theme/theme1.xml" Id="Refa4810c0df1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0deff1354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2b55a8d10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0adfc1e4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578ba7850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bb9cca16b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7df2d66bb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264d5301a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69227c952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BOGSTADVEIEN 34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34 BOLIG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1 836 709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965 439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2 415 376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T6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917 855 005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BOGSTADVEIEN 34 BOLIG AS</a:t>
            </a:r>
          </a:p>
        </p:txBody>
      </p:sp>
    </p:spTree>
  </p:cSld>
  <p:clrMapOvr>
    <a:masterClrMapping xmlns:a="http://schemas.openxmlformats.org/drawingml/2006/main"/>
  </p:clrMapOvr>
</p:sld>
</file>