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5ac524876a54f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48878955e6948a4"/>
  </p:sldMasterIdLst>
  <p:sldIdLst>
    <p:sldId xmlns:r="http://schemas.openxmlformats.org/officeDocument/2006/relationships" id="256" r:id="Rbf145a077b2f42c5"/>
    <p:sldId xmlns:r="http://schemas.openxmlformats.org/officeDocument/2006/relationships" id="257" r:id="R769a307f8bc44763"/>
    <p:sldId xmlns:r="http://schemas.openxmlformats.org/officeDocument/2006/relationships" id="258" r:id="R7474577e34304841"/>
    <p:sldId xmlns:r="http://schemas.openxmlformats.org/officeDocument/2006/relationships" id="259" r:id="R7b22c64009d24925"/>
    <p:sldId xmlns:r="http://schemas.openxmlformats.org/officeDocument/2006/relationships" id="260" r:id="Rb5f750893a274e06"/>
    <p:sldId xmlns:r="http://schemas.openxmlformats.org/officeDocument/2006/relationships" id="261" r:id="Rb52f0cc5646a4de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8878955e6948a4" /><Relationship Type="http://schemas.openxmlformats.org/officeDocument/2006/relationships/slide" Target="/ppt/slides/slide1.xml" Id="Rbf145a077b2f42c5" /><Relationship Type="http://schemas.openxmlformats.org/officeDocument/2006/relationships/slide" Target="/ppt/slides/slide2.xml" Id="R769a307f8bc44763" /><Relationship Type="http://schemas.openxmlformats.org/officeDocument/2006/relationships/slide" Target="/ppt/slides/slide3.xml" Id="R7474577e34304841" /><Relationship Type="http://schemas.openxmlformats.org/officeDocument/2006/relationships/slide" Target="/ppt/slides/slide4.xml" Id="R7b22c64009d24925" /><Relationship Type="http://schemas.openxmlformats.org/officeDocument/2006/relationships/slide" Target="/ppt/slides/slide5.xml" Id="Rb5f750893a274e06" /><Relationship Type="http://schemas.openxmlformats.org/officeDocument/2006/relationships/slide" Target="/ppt/slides/slide6.xml" Id="Rb52f0cc5646a4de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b5cf12c2fe4f1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258503f8b94648" /><Relationship Type="http://schemas.openxmlformats.org/officeDocument/2006/relationships/theme" Target="/ppt/slideMasters/theme/theme1.xml" Id="R5f6ac93fbbba4bc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6258503f8b9464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35896277174b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328e3a43144bc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f6763f0c44400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9321790fad460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655c2b272a455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589f61f389410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PREMIUM ENGROS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PREMIUM ENGROS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PREMIUM ENGROS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PREMIUM ENGROS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PREMIUM ENGROS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PREMIUM ENGROS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Stovner Senter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0985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917 856 486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PREMIUM ENGROS AS</a:t>
            </a:r>
          </a:p>
        </p:txBody>
      </p:sp>
    </p:spTree>
  </p:cSld>
  <p:clrMapOvr>
    <a:masterClrMapping xmlns:a="http://schemas.openxmlformats.org/drawingml/2006/main"/>
  </p:clrMapOvr>
</p:sld>
</file>