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2e47e9da5a4d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2d6a48f834840"/>
  </p:sldMasterIdLst>
  <p:sldIdLst>
    <p:sldId xmlns:r="http://schemas.openxmlformats.org/officeDocument/2006/relationships" id="256" r:id="R03e9cc1caff44d1f"/>
    <p:sldId xmlns:r="http://schemas.openxmlformats.org/officeDocument/2006/relationships" id="257" r:id="Rc7b51d0622a84826"/>
    <p:sldId xmlns:r="http://schemas.openxmlformats.org/officeDocument/2006/relationships" id="258" r:id="Rfa42f5fe17644fcd"/>
    <p:sldId xmlns:r="http://schemas.openxmlformats.org/officeDocument/2006/relationships" id="259" r:id="R52c9e756874e4cce"/>
    <p:sldId xmlns:r="http://schemas.openxmlformats.org/officeDocument/2006/relationships" id="260" r:id="R3d55dff5c1ca4a2c"/>
    <p:sldId xmlns:r="http://schemas.openxmlformats.org/officeDocument/2006/relationships" id="261" r:id="R2832df518bb14238"/>
    <p:sldId xmlns:r="http://schemas.openxmlformats.org/officeDocument/2006/relationships" id="262" r:id="Rd1fb3fe6d58b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2d6a48f834840" /><Relationship Type="http://schemas.openxmlformats.org/officeDocument/2006/relationships/slide" Target="/ppt/slides/slide1.xml" Id="R03e9cc1caff44d1f" /><Relationship Type="http://schemas.openxmlformats.org/officeDocument/2006/relationships/slide" Target="/ppt/slides/slide2.xml" Id="Rc7b51d0622a84826" /><Relationship Type="http://schemas.openxmlformats.org/officeDocument/2006/relationships/slide" Target="/ppt/slides/slide3.xml" Id="Rfa42f5fe17644fcd" /><Relationship Type="http://schemas.openxmlformats.org/officeDocument/2006/relationships/slide" Target="/ppt/slides/slide4.xml" Id="R52c9e756874e4cce" /><Relationship Type="http://schemas.openxmlformats.org/officeDocument/2006/relationships/slide" Target="/ppt/slides/slide5.xml" Id="R3d55dff5c1ca4a2c" /><Relationship Type="http://schemas.openxmlformats.org/officeDocument/2006/relationships/slide" Target="/ppt/slides/slide6.xml" Id="R2832df518bb14238" /><Relationship Type="http://schemas.openxmlformats.org/officeDocument/2006/relationships/slide" Target="/ppt/slides/slide7.xml" Id="Rd1fb3fe6d58b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fc458c391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bcaafc0649f1" /><Relationship Type="http://schemas.openxmlformats.org/officeDocument/2006/relationships/theme" Target="/ppt/slideMasters/theme/theme1.xml" Id="Rc5172f0dbd85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1bcaafc0649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0d950582a4b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87cf65b9a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b0e30fae0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773c59d0d44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3163d5276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9f21fa33d40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c47ca4c39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SINGH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SINGH BYGG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GURJIT SINGH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Djupdalen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917 859 337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 BYGG AS</a:t>
            </a:r>
          </a:p>
        </p:txBody>
      </p:sp>
    </p:spTree>
  </p:cSld>
  <p:clrMapOvr>
    <a:masterClrMapping xmlns:a="http://schemas.openxmlformats.org/drawingml/2006/main"/>
  </p:clrMapOvr>
</p:sld>
</file>