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e348da73dd40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1d6b1a48104ad4"/>
  </p:sldMasterIdLst>
  <p:sldIdLst>
    <p:sldId xmlns:r="http://schemas.openxmlformats.org/officeDocument/2006/relationships" id="256" r:id="Re0fb27e63fe24fb7"/>
    <p:sldId xmlns:r="http://schemas.openxmlformats.org/officeDocument/2006/relationships" id="257" r:id="R8474ff87a1e34dfa"/>
    <p:sldId xmlns:r="http://schemas.openxmlformats.org/officeDocument/2006/relationships" id="258" r:id="Rc22f0d430767470e"/>
    <p:sldId xmlns:r="http://schemas.openxmlformats.org/officeDocument/2006/relationships" id="259" r:id="Rfaad4b931fcf482e"/>
    <p:sldId xmlns:r="http://schemas.openxmlformats.org/officeDocument/2006/relationships" id="260" r:id="R83f71427c34a4140"/>
    <p:sldId xmlns:r="http://schemas.openxmlformats.org/officeDocument/2006/relationships" id="261" r:id="R9256881f3bcd403c"/>
    <p:sldId xmlns:r="http://schemas.openxmlformats.org/officeDocument/2006/relationships" id="262" r:id="R8f0d34f1990640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1d6b1a48104ad4" /><Relationship Type="http://schemas.openxmlformats.org/officeDocument/2006/relationships/slide" Target="/ppt/slides/slide1.xml" Id="Re0fb27e63fe24fb7" /><Relationship Type="http://schemas.openxmlformats.org/officeDocument/2006/relationships/slide" Target="/ppt/slides/slide2.xml" Id="R8474ff87a1e34dfa" /><Relationship Type="http://schemas.openxmlformats.org/officeDocument/2006/relationships/slide" Target="/ppt/slides/slide3.xml" Id="Rc22f0d430767470e" /><Relationship Type="http://schemas.openxmlformats.org/officeDocument/2006/relationships/slide" Target="/ppt/slides/slide4.xml" Id="Rfaad4b931fcf482e" /><Relationship Type="http://schemas.openxmlformats.org/officeDocument/2006/relationships/slide" Target="/ppt/slides/slide5.xml" Id="R83f71427c34a4140" /><Relationship Type="http://schemas.openxmlformats.org/officeDocument/2006/relationships/slide" Target="/ppt/slides/slide6.xml" Id="R9256881f3bcd403c" /><Relationship Type="http://schemas.openxmlformats.org/officeDocument/2006/relationships/slide" Target="/ppt/slides/slide7.xml" Id="R8f0d34f1990640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5f2352d13e43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11bbd437f4605" /><Relationship Type="http://schemas.openxmlformats.org/officeDocument/2006/relationships/theme" Target="/ppt/slideMasters/theme/theme1.xml" Id="Rdbe238cf8a4446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911bbd437f46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e575cef4c46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8ba624c0c4f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ce0c695f594d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6619dc181243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31df4d46404c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01877c45a44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0ea0a35a44e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KRIHER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KRIHER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−108 101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KRISTOFFER AKSE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Stortorvet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917 860 971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KRIHER INVEST AS</a:t>
            </a:r>
          </a:p>
        </p:txBody>
      </p:sp>
    </p:spTree>
  </p:cSld>
  <p:clrMapOvr>
    <a:masterClrMapping xmlns:a="http://schemas.openxmlformats.org/drawingml/2006/main"/>
  </p:clrMapOvr>
</p:sld>
</file>