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a807bd32e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48630194e4e48"/>
  </p:sldMasterIdLst>
  <p:sldIdLst>
    <p:sldId xmlns:r="http://schemas.openxmlformats.org/officeDocument/2006/relationships" id="256" r:id="Rbe8b0829eb3f4ce4"/>
    <p:sldId xmlns:r="http://schemas.openxmlformats.org/officeDocument/2006/relationships" id="257" r:id="Rce4b680784d74704"/>
    <p:sldId xmlns:r="http://schemas.openxmlformats.org/officeDocument/2006/relationships" id="258" r:id="Ra088185878c049de"/>
    <p:sldId xmlns:r="http://schemas.openxmlformats.org/officeDocument/2006/relationships" id="259" r:id="Rafc781d0595c4f9d"/>
    <p:sldId xmlns:r="http://schemas.openxmlformats.org/officeDocument/2006/relationships" id="260" r:id="Re92567c822ff491e"/>
    <p:sldId xmlns:r="http://schemas.openxmlformats.org/officeDocument/2006/relationships" id="261" r:id="R61a60f232114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48630194e4e48" /><Relationship Type="http://schemas.openxmlformats.org/officeDocument/2006/relationships/slide" Target="/ppt/slides/slide1.xml" Id="Rbe8b0829eb3f4ce4" /><Relationship Type="http://schemas.openxmlformats.org/officeDocument/2006/relationships/slide" Target="/ppt/slides/slide2.xml" Id="Rce4b680784d74704" /><Relationship Type="http://schemas.openxmlformats.org/officeDocument/2006/relationships/slide" Target="/ppt/slides/slide3.xml" Id="Ra088185878c049de" /><Relationship Type="http://schemas.openxmlformats.org/officeDocument/2006/relationships/slide" Target="/ppt/slides/slide4.xml" Id="Rafc781d0595c4f9d" /><Relationship Type="http://schemas.openxmlformats.org/officeDocument/2006/relationships/slide" Target="/ppt/slides/slide5.xml" Id="Re92567c822ff491e" /><Relationship Type="http://schemas.openxmlformats.org/officeDocument/2006/relationships/slide" Target="/ppt/slides/slide6.xml" Id="R61a60f232114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911e93f51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8ddb55fa04356" /><Relationship Type="http://schemas.openxmlformats.org/officeDocument/2006/relationships/theme" Target="/ppt/slideMasters/theme/theme1.xml" Id="R2875a971aa3e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8ddb55fa0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824b175db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542d2a29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fe0f8407d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442b6fed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034a8505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980e9b093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FMH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Frank Magne Hansen, Sandvikveien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917 864 640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