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9c718e68f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5cbf820db407b"/>
  </p:sldMasterIdLst>
  <p:sldIdLst>
    <p:sldId xmlns:r="http://schemas.openxmlformats.org/officeDocument/2006/relationships" id="256" r:id="R70c4d48e88f14fcc"/>
    <p:sldId xmlns:r="http://schemas.openxmlformats.org/officeDocument/2006/relationships" id="257" r:id="Rb26621ac5f454b0d"/>
    <p:sldId xmlns:r="http://schemas.openxmlformats.org/officeDocument/2006/relationships" id="258" r:id="R365bf308a92b4860"/>
    <p:sldId xmlns:r="http://schemas.openxmlformats.org/officeDocument/2006/relationships" id="259" r:id="Rff162dd29ac54e61"/>
    <p:sldId xmlns:r="http://schemas.openxmlformats.org/officeDocument/2006/relationships" id="260" r:id="R0d80d3bde3b64969"/>
    <p:sldId xmlns:r="http://schemas.openxmlformats.org/officeDocument/2006/relationships" id="261" r:id="Rac0637a9d28547d3"/>
    <p:sldId xmlns:r="http://schemas.openxmlformats.org/officeDocument/2006/relationships" id="262" r:id="R4383c7e965b7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5cbf820db407b" /><Relationship Type="http://schemas.openxmlformats.org/officeDocument/2006/relationships/slide" Target="/ppt/slides/slide1.xml" Id="R70c4d48e88f14fcc" /><Relationship Type="http://schemas.openxmlformats.org/officeDocument/2006/relationships/slide" Target="/ppt/slides/slide2.xml" Id="Rb26621ac5f454b0d" /><Relationship Type="http://schemas.openxmlformats.org/officeDocument/2006/relationships/slide" Target="/ppt/slides/slide3.xml" Id="R365bf308a92b4860" /><Relationship Type="http://schemas.openxmlformats.org/officeDocument/2006/relationships/slide" Target="/ppt/slides/slide4.xml" Id="Rff162dd29ac54e61" /><Relationship Type="http://schemas.openxmlformats.org/officeDocument/2006/relationships/slide" Target="/ppt/slides/slide5.xml" Id="R0d80d3bde3b64969" /><Relationship Type="http://schemas.openxmlformats.org/officeDocument/2006/relationships/slide" Target="/ppt/slides/slide6.xml" Id="Rac0637a9d28547d3" /><Relationship Type="http://schemas.openxmlformats.org/officeDocument/2006/relationships/slide" Target="/ppt/slides/slide7.xml" Id="R4383c7e965b7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b39c98d74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57b1d67b4851" /><Relationship Type="http://schemas.openxmlformats.org/officeDocument/2006/relationships/theme" Target="/ppt/slideMasters/theme/theme1.xml" Id="Rab85073bafc9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b57b1d67b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66745fd1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fc33294ed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8dadb702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dc8e4a68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6b66f5de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affa2de55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086cc6b67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FMH DRIFT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86 888 477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87 137 889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MAGNE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Magne Hansen, Sandvikveien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