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a967d7f08684bf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7bb1458f2e14f13"/>
  </p:sldMasterIdLst>
  <p:sldIdLst>
    <p:sldId xmlns:r="http://schemas.openxmlformats.org/officeDocument/2006/relationships" id="256" r:id="R46ed1e7a8cac45e4"/>
    <p:sldId xmlns:r="http://schemas.openxmlformats.org/officeDocument/2006/relationships" id="257" r:id="R14639b418ed44099"/>
    <p:sldId xmlns:r="http://schemas.openxmlformats.org/officeDocument/2006/relationships" id="258" r:id="Rf900165c1ab94921"/>
    <p:sldId xmlns:r="http://schemas.openxmlformats.org/officeDocument/2006/relationships" id="259" r:id="R4786a772ae524adb"/>
    <p:sldId xmlns:r="http://schemas.openxmlformats.org/officeDocument/2006/relationships" id="260" r:id="Rf052e214fa634206"/>
    <p:sldId xmlns:r="http://schemas.openxmlformats.org/officeDocument/2006/relationships" id="261" r:id="R9426ec09eb0e4039"/>
    <p:sldId xmlns:r="http://schemas.openxmlformats.org/officeDocument/2006/relationships" id="262" r:id="R564798d0551f4ec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bb1458f2e14f13" /><Relationship Type="http://schemas.openxmlformats.org/officeDocument/2006/relationships/slide" Target="/ppt/slides/slide1.xml" Id="R46ed1e7a8cac45e4" /><Relationship Type="http://schemas.openxmlformats.org/officeDocument/2006/relationships/slide" Target="/ppt/slides/slide2.xml" Id="R14639b418ed44099" /><Relationship Type="http://schemas.openxmlformats.org/officeDocument/2006/relationships/slide" Target="/ppt/slides/slide3.xml" Id="Rf900165c1ab94921" /><Relationship Type="http://schemas.openxmlformats.org/officeDocument/2006/relationships/slide" Target="/ppt/slides/slide4.xml" Id="R4786a772ae524adb" /><Relationship Type="http://schemas.openxmlformats.org/officeDocument/2006/relationships/slide" Target="/ppt/slides/slide5.xml" Id="Rf052e214fa634206" /><Relationship Type="http://schemas.openxmlformats.org/officeDocument/2006/relationships/slide" Target="/ppt/slides/slide6.xml" Id="R9426ec09eb0e4039" /><Relationship Type="http://schemas.openxmlformats.org/officeDocument/2006/relationships/slide" Target="/ppt/slides/slide7.xml" Id="R564798d0551f4ec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21aad614cb4ab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2cddaa0b7b4b90" /><Relationship Type="http://schemas.openxmlformats.org/officeDocument/2006/relationships/theme" Target="/ppt/slideMasters/theme/theme1.xml" Id="R7ea18af558c14dd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62cddaa0b7b4b9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e00d8fe6d44ae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32dbff329b404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754e63a17d47e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83c7e9e26d434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116e9b9255495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0109d7779c4cf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9e59175b5e435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 R INCORONATO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R INCORONATO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 R INCORONATO AS ble etablert [år] og holder til i Tananger.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R INCORONATO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R INCORONATO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R INCORONATO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254 000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−4 816 341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44 015 022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591 561 511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629 965 489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R INCORONATO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SIAI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R INCORONATO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 104, Norsea Base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4056 Tananger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917 865 175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R INCORONATO AS</a:t>
            </a:r>
          </a:p>
        </p:txBody>
      </p:sp>
    </p:spTree>
  </p:cSld>
  <p:clrMapOvr>
    <a:masterClrMapping xmlns:a="http://schemas.openxmlformats.org/drawingml/2006/main"/>
  </p:clrMapOvr>
</p:sld>
</file>