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4be0c09d9d42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12138477ee4a32"/>
  </p:sldMasterIdLst>
  <p:sldIdLst>
    <p:sldId xmlns:r="http://schemas.openxmlformats.org/officeDocument/2006/relationships" id="256" r:id="R1b288f7ce334495a"/>
    <p:sldId xmlns:r="http://schemas.openxmlformats.org/officeDocument/2006/relationships" id="257" r:id="R3020e7bad1174dd0"/>
    <p:sldId xmlns:r="http://schemas.openxmlformats.org/officeDocument/2006/relationships" id="258" r:id="R8e6f11c42b994993"/>
    <p:sldId xmlns:r="http://schemas.openxmlformats.org/officeDocument/2006/relationships" id="259" r:id="R2009d9a247e94527"/>
    <p:sldId xmlns:r="http://schemas.openxmlformats.org/officeDocument/2006/relationships" id="260" r:id="Rcf1619ae136b4d26"/>
    <p:sldId xmlns:r="http://schemas.openxmlformats.org/officeDocument/2006/relationships" id="261" r:id="R68a4072b03f1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12138477ee4a32" /><Relationship Type="http://schemas.openxmlformats.org/officeDocument/2006/relationships/slide" Target="/ppt/slides/slide1.xml" Id="R1b288f7ce334495a" /><Relationship Type="http://schemas.openxmlformats.org/officeDocument/2006/relationships/slide" Target="/ppt/slides/slide2.xml" Id="R3020e7bad1174dd0" /><Relationship Type="http://schemas.openxmlformats.org/officeDocument/2006/relationships/slide" Target="/ppt/slides/slide3.xml" Id="R8e6f11c42b994993" /><Relationship Type="http://schemas.openxmlformats.org/officeDocument/2006/relationships/slide" Target="/ppt/slides/slide4.xml" Id="R2009d9a247e94527" /><Relationship Type="http://schemas.openxmlformats.org/officeDocument/2006/relationships/slide" Target="/ppt/slides/slide5.xml" Id="Rcf1619ae136b4d26" /><Relationship Type="http://schemas.openxmlformats.org/officeDocument/2006/relationships/slide" Target="/ppt/slides/slide6.xml" Id="R68a4072b03f1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b32964073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24a8edd364b3f" /><Relationship Type="http://schemas.openxmlformats.org/officeDocument/2006/relationships/theme" Target="/ppt/slideMasters/theme/theme1.xml" Id="R2a7455111fc047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024a8edd364b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badbb068a4c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bc7e478e644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f19c795dc4b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6a4aff56f45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e12ee756847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df3378e2c40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FESTNINGSÅSEN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FESTNINGSÅSEN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FESTNINGSÅSEN PROSJEKT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FESTNINGSÅSEN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FESTNINGSÅSEN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FESTNINGSÅSEN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FESTNINGSÅSEN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FESTNINGSÅSEN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Eigeland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4520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917 867 488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FESTNINGSÅSEN PROSJEKT AS</a:t>
            </a:r>
          </a:p>
        </p:txBody>
      </p:sp>
    </p:spTree>
  </p:cSld>
  <p:clrMapOvr>
    <a:masterClrMapping xmlns:a="http://schemas.openxmlformats.org/drawingml/2006/main"/>
  </p:clrMapOvr>
</p:sld>
</file>