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c7fbf8705549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184f51fdb04627"/>
  </p:sldMasterIdLst>
  <p:sldIdLst>
    <p:sldId xmlns:r="http://schemas.openxmlformats.org/officeDocument/2006/relationships" id="256" r:id="Rb863cc275f914a2a"/>
    <p:sldId xmlns:r="http://schemas.openxmlformats.org/officeDocument/2006/relationships" id="257" r:id="R1dbfa12d62cb436b"/>
    <p:sldId xmlns:r="http://schemas.openxmlformats.org/officeDocument/2006/relationships" id="258" r:id="Ra8a79300e05140e3"/>
    <p:sldId xmlns:r="http://schemas.openxmlformats.org/officeDocument/2006/relationships" id="259" r:id="R2d5cc39cb94343ac"/>
    <p:sldId xmlns:r="http://schemas.openxmlformats.org/officeDocument/2006/relationships" id="260" r:id="R71372635b4dc4d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184f51fdb04627" /><Relationship Type="http://schemas.openxmlformats.org/officeDocument/2006/relationships/slide" Target="/ppt/slides/slide1.xml" Id="Rb863cc275f914a2a" /><Relationship Type="http://schemas.openxmlformats.org/officeDocument/2006/relationships/slide" Target="/ppt/slides/slide2.xml" Id="R1dbfa12d62cb436b" /><Relationship Type="http://schemas.openxmlformats.org/officeDocument/2006/relationships/slide" Target="/ppt/slides/slide3.xml" Id="Ra8a79300e05140e3" /><Relationship Type="http://schemas.openxmlformats.org/officeDocument/2006/relationships/slide" Target="/ppt/slides/slide4.xml" Id="R2d5cc39cb94343ac" /><Relationship Type="http://schemas.openxmlformats.org/officeDocument/2006/relationships/slide" Target="/ppt/slides/slide5.xml" Id="R71372635b4dc4d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7e95dd809f4d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29ab5cf7874412" /><Relationship Type="http://schemas.openxmlformats.org/officeDocument/2006/relationships/theme" Target="/ppt/slideMasters/theme/theme1.xml" Id="Rc597b4b77e274c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29ab5cf78744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60f9248dca43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c6b5cd28b84f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763c6c39d34c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25254bac9349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8f2fb983a242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ANLEGGSGARTNER STEFFEN PEDERSEN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 STEFFEN PEDERSEN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ANLEGGSGARTNER STEFFEN PEDERSEN ble etablert [år] og holder til i Brandbu.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 STEFFEN PEDERSEN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 STEFFEN PEDERSEN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 STEFFEN PEDERSEN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Skåvegen 74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2760 Brandbu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steffen_258@hotmail.com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917 868 433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 STEFFEN PEDERSEN</a:t>
            </a:r>
          </a:p>
        </p:txBody>
      </p:sp>
    </p:spTree>
  </p:cSld>
  <p:clrMapOvr>
    <a:masterClrMapping xmlns:a="http://schemas.openxmlformats.org/drawingml/2006/main"/>
  </p:clrMapOvr>
</p:sld>
</file>