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48f3b0256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aeaf5b0fb24773"/>
  </p:sldMasterIdLst>
  <p:sldIdLst>
    <p:sldId xmlns:r="http://schemas.openxmlformats.org/officeDocument/2006/relationships" id="256" r:id="R94c6d236c4124b81"/>
    <p:sldId xmlns:r="http://schemas.openxmlformats.org/officeDocument/2006/relationships" id="257" r:id="Rc86b74bd39914a67"/>
    <p:sldId xmlns:r="http://schemas.openxmlformats.org/officeDocument/2006/relationships" id="258" r:id="Rc4c44e25dec447a9"/>
    <p:sldId xmlns:r="http://schemas.openxmlformats.org/officeDocument/2006/relationships" id="259" r:id="Rb8e23a5c2f4e44e7"/>
    <p:sldId xmlns:r="http://schemas.openxmlformats.org/officeDocument/2006/relationships" id="260" r:id="R278fabe853074227"/>
    <p:sldId xmlns:r="http://schemas.openxmlformats.org/officeDocument/2006/relationships" id="261" r:id="R76d00e4a32c24785"/>
    <p:sldId xmlns:r="http://schemas.openxmlformats.org/officeDocument/2006/relationships" id="262" r:id="R66bc9b309b9e49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aeaf5b0fb24773" /><Relationship Type="http://schemas.openxmlformats.org/officeDocument/2006/relationships/slide" Target="/ppt/slides/slide1.xml" Id="R94c6d236c4124b81" /><Relationship Type="http://schemas.openxmlformats.org/officeDocument/2006/relationships/slide" Target="/ppt/slides/slide2.xml" Id="Rc86b74bd39914a67" /><Relationship Type="http://schemas.openxmlformats.org/officeDocument/2006/relationships/slide" Target="/ppt/slides/slide3.xml" Id="Rc4c44e25dec447a9" /><Relationship Type="http://schemas.openxmlformats.org/officeDocument/2006/relationships/slide" Target="/ppt/slides/slide4.xml" Id="Rb8e23a5c2f4e44e7" /><Relationship Type="http://schemas.openxmlformats.org/officeDocument/2006/relationships/slide" Target="/ppt/slides/slide5.xml" Id="R278fabe853074227" /><Relationship Type="http://schemas.openxmlformats.org/officeDocument/2006/relationships/slide" Target="/ppt/slides/slide6.xml" Id="R76d00e4a32c24785" /><Relationship Type="http://schemas.openxmlformats.org/officeDocument/2006/relationships/slide" Target="/ppt/slides/slide7.xml" Id="R66bc9b309b9e49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972b947f6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97baedb4b48fd" /><Relationship Type="http://schemas.openxmlformats.org/officeDocument/2006/relationships/theme" Target="/ppt/slideMasters/theme/theme1.xml" Id="R0f15ddf6c9854b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d97baedb4b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cd9cfc08e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6b9bc5e92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f092c883f49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c6499170948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30edaf5a2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60f6f790143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e44a7dcd46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SCHLØSSER-MØLLER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SCHLØSSER-MØLLER GRUPPEN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1 146 617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−285 875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8 469 915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17 124 003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ATHOS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917 868 549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SCHLØSSER-MØLLER GRUPPEN AS</a:t>
            </a:r>
          </a:p>
        </p:txBody>
      </p:sp>
    </p:spTree>
  </p:cSld>
  <p:clrMapOvr>
    <a:masterClrMapping xmlns:a="http://schemas.openxmlformats.org/drawingml/2006/main"/>
  </p:clrMapOvr>
</p:sld>
</file>