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d33df5c75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1cf2e6ebb47fe"/>
  </p:sldMasterIdLst>
  <p:sldIdLst>
    <p:sldId xmlns:r="http://schemas.openxmlformats.org/officeDocument/2006/relationships" id="256" r:id="R349fbad2e3454610"/>
    <p:sldId xmlns:r="http://schemas.openxmlformats.org/officeDocument/2006/relationships" id="257" r:id="Ra5b179d00dfd4f08"/>
    <p:sldId xmlns:r="http://schemas.openxmlformats.org/officeDocument/2006/relationships" id="258" r:id="Rd02f5fa59ed84e1f"/>
    <p:sldId xmlns:r="http://schemas.openxmlformats.org/officeDocument/2006/relationships" id="259" r:id="Ra3f94f795add4a46"/>
    <p:sldId xmlns:r="http://schemas.openxmlformats.org/officeDocument/2006/relationships" id="260" r:id="R2db4ba98d7e64ea6"/>
    <p:sldId xmlns:r="http://schemas.openxmlformats.org/officeDocument/2006/relationships" id="261" r:id="Rcf104f899ca244f3"/>
    <p:sldId xmlns:r="http://schemas.openxmlformats.org/officeDocument/2006/relationships" id="262" r:id="Rc7139a5afd8b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1cf2e6ebb47fe" /><Relationship Type="http://schemas.openxmlformats.org/officeDocument/2006/relationships/slide" Target="/ppt/slides/slide1.xml" Id="R349fbad2e3454610" /><Relationship Type="http://schemas.openxmlformats.org/officeDocument/2006/relationships/slide" Target="/ppt/slides/slide2.xml" Id="Ra5b179d00dfd4f08" /><Relationship Type="http://schemas.openxmlformats.org/officeDocument/2006/relationships/slide" Target="/ppt/slides/slide3.xml" Id="Rd02f5fa59ed84e1f" /><Relationship Type="http://schemas.openxmlformats.org/officeDocument/2006/relationships/slide" Target="/ppt/slides/slide4.xml" Id="Ra3f94f795add4a46" /><Relationship Type="http://schemas.openxmlformats.org/officeDocument/2006/relationships/slide" Target="/ppt/slides/slide5.xml" Id="R2db4ba98d7e64ea6" /><Relationship Type="http://schemas.openxmlformats.org/officeDocument/2006/relationships/slide" Target="/ppt/slides/slide6.xml" Id="Rcf104f899ca244f3" /><Relationship Type="http://schemas.openxmlformats.org/officeDocument/2006/relationships/slide" Target="/ppt/slides/slide7.xml" Id="Rc7139a5afd8b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8cf942d29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aab9895b44208" /><Relationship Type="http://schemas.openxmlformats.org/officeDocument/2006/relationships/theme" Target="/ppt/slideMasters/theme/theme1.xml" Id="Rd8e48edadc58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aab9895b442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74daa6507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54d6d857a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5b605c1d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7f05953f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788739f7e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9bc89c4f24a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8fe7f55f1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