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6fa5b5f3e24a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3ab66ab6d248b5"/>
  </p:sldMasterIdLst>
  <p:sldIdLst>
    <p:sldId xmlns:r="http://schemas.openxmlformats.org/officeDocument/2006/relationships" id="256" r:id="R212defa5ce9e40f2"/>
    <p:sldId xmlns:r="http://schemas.openxmlformats.org/officeDocument/2006/relationships" id="257" r:id="R83391c290e1f488d"/>
    <p:sldId xmlns:r="http://schemas.openxmlformats.org/officeDocument/2006/relationships" id="258" r:id="R740c8fe1c0204051"/>
    <p:sldId xmlns:r="http://schemas.openxmlformats.org/officeDocument/2006/relationships" id="259" r:id="R20c6f06b37614b13"/>
    <p:sldId xmlns:r="http://schemas.openxmlformats.org/officeDocument/2006/relationships" id="260" r:id="R6873b342de1545f2"/>
    <p:sldId xmlns:r="http://schemas.openxmlformats.org/officeDocument/2006/relationships" id="261" r:id="R51ce425d6bd34d7b"/>
    <p:sldId xmlns:r="http://schemas.openxmlformats.org/officeDocument/2006/relationships" id="262" r:id="R3838b57184ad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ab66ab6d248b5" /><Relationship Type="http://schemas.openxmlformats.org/officeDocument/2006/relationships/slide" Target="/ppt/slides/slide1.xml" Id="R212defa5ce9e40f2" /><Relationship Type="http://schemas.openxmlformats.org/officeDocument/2006/relationships/slide" Target="/ppt/slides/slide2.xml" Id="R83391c290e1f488d" /><Relationship Type="http://schemas.openxmlformats.org/officeDocument/2006/relationships/slide" Target="/ppt/slides/slide3.xml" Id="R740c8fe1c0204051" /><Relationship Type="http://schemas.openxmlformats.org/officeDocument/2006/relationships/slide" Target="/ppt/slides/slide4.xml" Id="R20c6f06b37614b13" /><Relationship Type="http://schemas.openxmlformats.org/officeDocument/2006/relationships/slide" Target="/ppt/slides/slide5.xml" Id="R6873b342de1545f2" /><Relationship Type="http://schemas.openxmlformats.org/officeDocument/2006/relationships/slide" Target="/ppt/slides/slide6.xml" Id="R51ce425d6bd34d7b" /><Relationship Type="http://schemas.openxmlformats.org/officeDocument/2006/relationships/slide" Target="/ppt/slides/slide7.xml" Id="R3838b57184ad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a32c0750f42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5b9d159c44d1c" /><Relationship Type="http://schemas.openxmlformats.org/officeDocument/2006/relationships/theme" Target="/ppt/slideMasters/theme/theme1.xml" Id="R7134aaaea14b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5b9d159c44d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28c0ee845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32305eb4142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5c875e3fb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ce656c36249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cc11828274b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cccbc5afa45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032472e8f44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WOLA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7 596 401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1 154 823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1 143 201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3 955 452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TERESE WOLLNER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CHRISTINE SLETTEN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Svarttrostveien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www.stylistene.com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917 869 294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WOLA AS</a:t>
            </a:r>
          </a:p>
        </p:txBody>
      </p:sp>
    </p:spTree>
  </p:cSld>
  <p:clrMapOvr>
    <a:masterClrMapping xmlns:a="http://schemas.openxmlformats.org/drawingml/2006/main"/>
  </p:clrMapOvr>
</p:sld>
</file>