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a88dedd14e47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e0a2aaef2941ab"/>
  </p:sldMasterIdLst>
  <p:sldIdLst>
    <p:sldId xmlns:r="http://schemas.openxmlformats.org/officeDocument/2006/relationships" id="256" r:id="R39780a87fce24c9b"/>
    <p:sldId xmlns:r="http://schemas.openxmlformats.org/officeDocument/2006/relationships" id="257" r:id="R5e6962e917cb4e52"/>
    <p:sldId xmlns:r="http://schemas.openxmlformats.org/officeDocument/2006/relationships" id="258" r:id="R7d5a9b8cb7374f40"/>
    <p:sldId xmlns:r="http://schemas.openxmlformats.org/officeDocument/2006/relationships" id="259" r:id="R3865592a5db14281"/>
    <p:sldId xmlns:r="http://schemas.openxmlformats.org/officeDocument/2006/relationships" id="260" r:id="Rc64f9376fbd84278"/>
    <p:sldId xmlns:r="http://schemas.openxmlformats.org/officeDocument/2006/relationships" id="261" r:id="R8fd839c30b9244c2"/>
    <p:sldId xmlns:r="http://schemas.openxmlformats.org/officeDocument/2006/relationships" id="262" r:id="R3681e40862e84b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e0a2aaef2941ab" /><Relationship Type="http://schemas.openxmlformats.org/officeDocument/2006/relationships/slide" Target="/ppt/slides/slide1.xml" Id="R39780a87fce24c9b" /><Relationship Type="http://schemas.openxmlformats.org/officeDocument/2006/relationships/slide" Target="/ppt/slides/slide2.xml" Id="R5e6962e917cb4e52" /><Relationship Type="http://schemas.openxmlformats.org/officeDocument/2006/relationships/slide" Target="/ppt/slides/slide3.xml" Id="R7d5a9b8cb7374f40" /><Relationship Type="http://schemas.openxmlformats.org/officeDocument/2006/relationships/slide" Target="/ppt/slides/slide4.xml" Id="R3865592a5db14281" /><Relationship Type="http://schemas.openxmlformats.org/officeDocument/2006/relationships/slide" Target="/ppt/slides/slide5.xml" Id="Rc64f9376fbd84278" /><Relationship Type="http://schemas.openxmlformats.org/officeDocument/2006/relationships/slide" Target="/ppt/slides/slide6.xml" Id="R8fd839c30b9244c2" /><Relationship Type="http://schemas.openxmlformats.org/officeDocument/2006/relationships/slide" Target="/ppt/slides/slide7.xml" Id="R3681e40862e84b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94b8ec597142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39b8458e34938" /><Relationship Type="http://schemas.openxmlformats.org/officeDocument/2006/relationships/theme" Target="/ppt/slideMasters/theme/theme1.xml" Id="R3cbf2b13558a40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c39b8458e349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a9dfe2bc24f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7222bb19547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d5412671a4b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904b6435741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15ea6486449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2de747ccd40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eab950bfe40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ELWA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ELWA HOLDING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6 971 019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14 608 510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14 688 503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WALSTAD  –  25,4 %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WALSTAD  –  25,4 %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WALSTAD  –  24,3 %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WALSTAD  –  24,3 %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WALSTAD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Vingulmorkveien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1710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917 870 918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ELWA HOLDING AS</a:t>
            </a:r>
          </a:p>
        </p:txBody>
      </p:sp>
    </p:spTree>
  </p:cSld>
  <p:clrMapOvr>
    <a:masterClrMapping xmlns:a="http://schemas.openxmlformats.org/drawingml/2006/main"/>
  </p:clrMapOvr>
</p:sld>
</file>