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7cd56f07db46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f84da79dc04698"/>
  </p:sldMasterIdLst>
  <p:sldIdLst>
    <p:sldId xmlns:r="http://schemas.openxmlformats.org/officeDocument/2006/relationships" id="256" r:id="Rceadadf11cb74318"/>
    <p:sldId xmlns:r="http://schemas.openxmlformats.org/officeDocument/2006/relationships" id="257" r:id="Rb160ed4b15da411d"/>
    <p:sldId xmlns:r="http://schemas.openxmlformats.org/officeDocument/2006/relationships" id="258" r:id="R1b1063b6bee14b16"/>
    <p:sldId xmlns:r="http://schemas.openxmlformats.org/officeDocument/2006/relationships" id="259" r:id="R312405686dd24805"/>
    <p:sldId xmlns:r="http://schemas.openxmlformats.org/officeDocument/2006/relationships" id="260" r:id="R54c2ee664c0342a9"/>
    <p:sldId xmlns:r="http://schemas.openxmlformats.org/officeDocument/2006/relationships" id="261" r:id="R24164d60f83848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f84da79dc04698" /><Relationship Type="http://schemas.openxmlformats.org/officeDocument/2006/relationships/slide" Target="/ppt/slides/slide1.xml" Id="Rceadadf11cb74318" /><Relationship Type="http://schemas.openxmlformats.org/officeDocument/2006/relationships/slide" Target="/ppt/slides/slide2.xml" Id="Rb160ed4b15da411d" /><Relationship Type="http://schemas.openxmlformats.org/officeDocument/2006/relationships/slide" Target="/ppt/slides/slide3.xml" Id="R1b1063b6bee14b16" /><Relationship Type="http://schemas.openxmlformats.org/officeDocument/2006/relationships/slide" Target="/ppt/slides/slide4.xml" Id="R312405686dd24805" /><Relationship Type="http://schemas.openxmlformats.org/officeDocument/2006/relationships/slide" Target="/ppt/slides/slide5.xml" Id="R54c2ee664c0342a9" /><Relationship Type="http://schemas.openxmlformats.org/officeDocument/2006/relationships/slide" Target="/ppt/slides/slide6.xml" Id="R24164d60f83848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38def6139e49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b07e43d1e3433e" /><Relationship Type="http://schemas.openxmlformats.org/officeDocument/2006/relationships/theme" Target="/ppt/slideMasters/theme/theme1.xml" Id="R210d22c1ac204b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b07e43d1e343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acb4a70a2741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898b6e7c2f41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ed3fa17f0843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135ad1c5804c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9dd466b7ab47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09ae0f8a254c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EQUNU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EQUNU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EQUNU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EQUNU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EQUNU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EQUNU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SVENDSEN KNUT EUGEN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EQUNU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917 870 969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EQUNU AS</a:t>
            </a:r>
          </a:p>
        </p:txBody>
      </p:sp>
    </p:spTree>
  </p:cSld>
  <p:clrMapOvr>
    <a:masterClrMapping xmlns:a="http://schemas.openxmlformats.org/drawingml/2006/main"/>
  </p:clrMapOvr>
</p:sld>
</file>