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a3d3d428e040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e55522a8c64b99"/>
  </p:sldMasterIdLst>
  <p:sldIdLst>
    <p:sldId xmlns:r="http://schemas.openxmlformats.org/officeDocument/2006/relationships" id="256" r:id="Reb5bb53197a44c72"/>
    <p:sldId xmlns:r="http://schemas.openxmlformats.org/officeDocument/2006/relationships" id="257" r:id="R21019a0137324668"/>
    <p:sldId xmlns:r="http://schemas.openxmlformats.org/officeDocument/2006/relationships" id="258" r:id="R593df024f8e64ccf"/>
    <p:sldId xmlns:r="http://schemas.openxmlformats.org/officeDocument/2006/relationships" id="259" r:id="R4394729211434027"/>
    <p:sldId xmlns:r="http://schemas.openxmlformats.org/officeDocument/2006/relationships" id="260" r:id="R828946ecf1b54a8e"/>
    <p:sldId xmlns:r="http://schemas.openxmlformats.org/officeDocument/2006/relationships" id="261" r:id="Rb4635a25b5424040"/>
    <p:sldId xmlns:r="http://schemas.openxmlformats.org/officeDocument/2006/relationships" id="262" r:id="R98de5089b61d4a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55522a8c64b99" /><Relationship Type="http://schemas.openxmlformats.org/officeDocument/2006/relationships/slide" Target="/ppt/slides/slide1.xml" Id="Reb5bb53197a44c72" /><Relationship Type="http://schemas.openxmlformats.org/officeDocument/2006/relationships/slide" Target="/ppt/slides/slide2.xml" Id="R21019a0137324668" /><Relationship Type="http://schemas.openxmlformats.org/officeDocument/2006/relationships/slide" Target="/ppt/slides/slide3.xml" Id="R593df024f8e64ccf" /><Relationship Type="http://schemas.openxmlformats.org/officeDocument/2006/relationships/slide" Target="/ppt/slides/slide4.xml" Id="R4394729211434027" /><Relationship Type="http://schemas.openxmlformats.org/officeDocument/2006/relationships/slide" Target="/ppt/slides/slide5.xml" Id="R828946ecf1b54a8e" /><Relationship Type="http://schemas.openxmlformats.org/officeDocument/2006/relationships/slide" Target="/ppt/slides/slide6.xml" Id="Rb4635a25b5424040" /><Relationship Type="http://schemas.openxmlformats.org/officeDocument/2006/relationships/slide" Target="/ppt/slides/slide7.xml" Id="R98de5089b61d4a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01d99a904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ec0eaf00c4787" /><Relationship Type="http://schemas.openxmlformats.org/officeDocument/2006/relationships/theme" Target="/ppt/slideMasters/theme/theme1.xml" Id="R8572fdf13cd44c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aec0eaf00c47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16d812d2d47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cbfa349da4f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6c1c530aa4c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dca9e41fe43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5979988604d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502ec9f6541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2525000ed45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KWA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KWA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6 153 231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26 298 475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26 310 113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Vingulmorkveien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1710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917 871 000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KWA HOLDING AS</a:t>
            </a:r>
          </a:p>
        </p:txBody>
      </p:sp>
    </p:spTree>
  </p:cSld>
  <p:clrMapOvr>
    <a:masterClrMapping xmlns:a="http://schemas.openxmlformats.org/drawingml/2006/main"/>
  </p:clrMapOvr>
</p:sld>
</file>