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1199777f8c46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30d6fc1f384aa7"/>
  </p:sldMasterIdLst>
  <p:sldIdLst>
    <p:sldId xmlns:r="http://schemas.openxmlformats.org/officeDocument/2006/relationships" id="256" r:id="R8a5d06a34b7541ef"/>
    <p:sldId xmlns:r="http://schemas.openxmlformats.org/officeDocument/2006/relationships" id="257" r:id="Rf5990057a3f44f38"/>
    <p:sldId xmlns:r="http://schemas.openxmlformats.org/officeDocument/2006/relationships" id="258" r:id="R74918be704524433"/>
    <p:sldId xmlns:r="http://schemas.openxmlformats.org/officeDocument/2006/relationships" id="259" r:id="Re8756237e541434b"/>
    <p:sldId xmlns:r="http://schemas.openxmlformats.org/officeDocument/2006/relationships" id="260" r:id="Ra595df3ac9fa4f95"/>
    <p:sldId xmlns:r="http://schemas.openxmlformats.org/officeDocument/2006/relationships" id="261" r:id="Ra293595d481f4a9b"/>
    <p:sldId xmlns:r="http://schemas.openxmlformats.org/officeDocument/2006/relationships" id="262" r:id="Rf8f8e152e8f74a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30d6fc1f384aa7" /><Relationship Type="http://schemas.openxmlformats.org/officeDocument/2006/relationships/slide" Target="/ppt/slides/slide1.xml" Id="R8a5d06a34b7541ef" /><Relationship Type="http://schemas.openxmlformats.org/officeDocument/2006/relationships/slide" Target="/ppt/slides/slide2.xml" Id="Rf5990057a3f44f38" /><Relationship Type="http://schemas.openxmlformats.org/officeDocument/2006/relationships/slide" Target="/ppt/slides/slide3.xml" Id="R74918be704524433" /><Relationship Type="http://schemas.openxmlformats.org/officeDocument/2006/relationships/slide" Target="/ppt/slides/slide4.xml" Id="Re8756237e541434b" /><Relationship Type="http://schemas.openxmlformats.org/officeDocument/2006/relationships/slide" Target="/ppt/slides/slide5.xml" Id="Ra595df3ac9fa4f95" /><Relationship Type="http://schemas.openxmlformats.org/officeDocument/2006/relationships/slide" Target="/ppt/slides/slide6.xml" Id="Ra293595d481f4a9b" /><Relationship Type="http://schemas.openxmlformats.org/officeDocument/2006/relationships/slide" Target="/ppt/slides/slide7.xml" Id="Rf8f8e152e8f74a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040266c23342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11f15612c48b6" /><Relationship Type="http://schemas.openxmlformats.org/officeDocument/2006/relationships/theme" Target="/ppt/slideMasters/theme/theme1.xml" Id="R77f3c0fdccf24a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811f15612c48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dda93b21e44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ed9f76aad48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df9aa3f2f43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b3671ab4b42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784b4cbda41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5fa48ba7e4b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a8c55ddb14b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HWA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HWA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4 972 391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17 219 812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17 219 812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WALSTAD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Vingulmorkveien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1710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917 871 108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HWA HOLDING AS</a:t>
            </a:r>
          </a:p>
        </p:txBody>
      </p:sp>
    </p:spTree>
  </p:cSld>
  <p:clrMapOvr>
    <a:masterClrMapping xmlns:a="http://schemas.openxmlformats.org/drawingml/2006/main"/>
  </p:clrMapOvr>
</p:sld>
</file>