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9e5983edf24d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a2ce8c5ea64b72"/>
  </p:sldMasterIdLst>
  <p:sldIdLst>
    <p:sldId xmlns:r="http://schemas.openxmlformats.org/officeDocument/2006/relationships" id="256" r:id="Ra04ca40c9acf4cab"/>
    <p:sldId xmlns:r="http://schemas.openxmlformats.org/officeDocument/2006/relationships" id="257" r:id="Re7530fb435c6485f"/>
    <p:sldId xmlns:r="http://schemas.openxmlformats.org/officeDocument/2006/relationships" id="258" r:id="R521bc9fa1d0b448f"/>
    <p:sldId xmlns:r="http://schemas.openxmlformats.org/officeDocument/2006/relationships" id="259" r:id="Rba4d22f5e4d642bd"/>
    <p:sldId xmlns:r="http://schemas.openxmlformats.org/officeDocument/2006/relationships" id="260" r:id="R1f11a69ea71c4fac"/>
    <p:sldId xmlns:r="http://schemas.openxmlformats.org/officeDocument/2006/relationships" id="261" r:id="R167b0b32ed9d46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a2ce8c5ea64b72" /><Relationship Type="http://schemas.openxmlformats.org/officeDocument/2006/relationships/slide" Target="/ppt/slides/slide1.xml" Id="Ra04ca40c9acf4cab" /><Relationship Type="http://schemas.openxmlformats.org/officeDocument/2006/relationships/slide" Target="/ppt/slides/slide2.xml" Id="Re7530fb435c6485f" /><Relationship Type="http://schemas.openxmlformats.org/officeDocument/2006/relationships/slide" Target="/ppt/slides/slide3.xml" Id="R521bc9fa1d0b448f" /><Relationship Type="http://schemas.openxmlformats.org/officeDocument/2006/relationships/slide" Target="/ppt/slides/slide4.xml" Id="Rba4d22f5e4d642bd" /><Relationship Type="http://schemas.openxmlformats.org/officeDocument/2006/relationships/slide" Target="/ppt/slides/slide5.xml" Id="R1f11a69ea71c4fac" /><Relationship Type="http://schemas.openxmlformats.org/officeDocument/2006/relationships/slide" Target="/ppt/slides/slide6.xml" Id="R167b0b32ed9d46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0d336b078c4d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7b357cf6c4ea1" /><Relationship Type="http://schemas.openxmlformats.org/officeDocument/2006/relationships/theme" Target="/ppt/slideMasters/theme/theme1.xml" Id="R124f2eaddcc94a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a7b357cf6c4e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64248d6e848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f861018f542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c99c56d2a46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92ede4d4f41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5daddd7164d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0047bd20f4a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C) OPTIKK HARDANGER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C) OPTIKK HARDANGER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C) OPTIKK HARDANGER AS ble etablert [år] og holder til i Odda.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C) OPTIKK HARDANGER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C) OPTIKK HARDANGER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C) OPTIKK HARDANGER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INGE REITAN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C) OPTIKK HARDANGER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Bakkegata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5750 Odda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917 873 003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C) OPTIKK HARDANGER AS</a:t>
            </a:r>
          </a:p>
        </p:txBody>
      </p:sp>
    </p:spTree>
  </p:cSld>
  <p:clrMapOvr>
    <a:masterClrMapping xmlns:a="http://schemas.openxmlformats.org/drawingml/2006/main"/>
  </p:clrMapOvr>
</p:sld>
</file>