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ad8873d03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7f12c03e24946"/>
  </p:sldMasterIdLst>
  <p:sldIdLst>
    <p:sldId xmlns:r="http://schemas.openxmlformats.org/officeDocument/2006/relationships" id="256" r:id="R38ce43c010a344aa"/>
    <p:sldId xmlns:r="http://schemas.openxmlformats.org/officeDocument/2006/relationships" id="257" r:id="Re8f907c03a3b4d4d"/>
    <p:sldId xmlns:r="http://schemas.openxmlformats.org/officeDocument/2006/relationships" id="258" r:id="Rf6f8fcef7ac44a5b"/>
    <p:sldId xmlns:r="http://schemas.openxmlformats.org/officeDocument/2006/relationships" id="259" r:id="R4307839be52740a4"/>
    <p:sldId xmlns:r="http://schemas.openxmlformats.org/officeDocument/2006/relationships" id="260" r:id="R58e95cf7591342c6"/>
    <p:sldId xmlns:r="http://schemas.openxmlformats.org/officeDocument/2006/relationships" id="261" r:id="R5f68f191410247f6"/>
    <p:sldId xmlns:r="http://schemas.openxmlformats.org/officeDocument/2006/relationships" id="262" r:id="R141f482bd99f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7f12c03e24946" /><Relationship Type="http://schemas.openxmlformats.org/officeDocument/2006/relationships/slide" Target="/ppt/slides/slide1.xml" Id="R38ce43c010a344aa" /><Relationship Type="http://schemas.openxmlformats.org/officeDocument/2006/relationships/slide" Target="/ppt/slides/slide2.xml" Id="Re8f907c03a3b4d4d" /><Relationship Type="http://schemas.openxmlformats.org/officeDocument/2006/relationships/slide" Target="/ppt/slides/slide3.xml" Id="Rf6f8fcef7ac44a5b" /><Relationship Type="http://schemas.openxmlformats.org/officeDocument/2006/relationships/slide" Target="/ppt/slides/slide4.xml" Id="R4307839be52740a4" /><Relationship Type="http://schemas.openxmlformats.org/officeDocument/2006/relationships/slide" Target="/ppt/slides/slide5.xml" Id="R58e95cf7591342c6" /><Relationship Type="http://schemas.openxmlformats.org/officeDocument/2006/relationships/slide" Target="/ppt/slides/slide6.xml" Id="R5f68f191410247f6" /><Relationship Type="http://schemas.openxmlformats.org/officeDocument/2006/relationships/slide" Target="/ppt/slides/slide7.xml" Id="R141f482bd99f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551d649fa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84fc35b5847ab" /><Relationship Type="http://schemas.openxmlformats.org/officeDocument/2006/relationships/theme" Target="/ppt/slideMasters/theme/theme1.xml" Id="R29d34d8c456e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84fc35b58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59dc07aab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4266a52d1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1b1376ecf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2edbe4d26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12fe6e695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9b57c4bf2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65cfd550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17 476 996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23 151 644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23 237 703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GJELDVIK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