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7900d81894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1f871e7c24088"/>
  </p:sldMasterIdLst>
  <p:sldIdLst>
    <p:sldId xmlns:r="http://schemas.openxmlformats.org/officeDocument/2006/relationships" id="256" r:id="Re016c124f4884ad6"/>
    <p:sldId xmlns:r="http://schemas.openxmlformats.org/officeDocument/2006/relationships" id="257" r:id="R6051929894244125"/>
    <p:sldId xmlns:r="http://schemas.openxmlformats.org/officeDocument/2006/relationships" id="258" r:id="Rf8473ec363714201"/>
    <p:sldId xmlns:r="http://schemas.openxmlformats.org/officeDocument/2006/relationships" id="259" r:id="R316f697ee67c4e61"/>
    <p:sldId xmlns:r="http://schemas.openxmlformats.org/officeDocument/2006/relationships" id="260" r:id="R01c8225a4e214d0e"/>
    <p:sldId xmlns:r="http://schemas.openxmlformats.org/officeDocument/2006/relationships" id="261" r:id="R7d5fbd75eb8843c1"/>
    <p:sldId xmlns:r="http://schemas.openxmlformats.org/officeDocument/2006/relationships" id="262" r:id="Rde58667fa27e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1f871e7c24088" /><Relationship Type="http://schemas.openxmlformats.org/officeDocument/2006/relationships/slide" Target="/ppt/slides/slide1.xml" Id="Re016c124f4884ad6" /><Relationship Type="http://schemas.openxmlformats.org/officeDocument/2006/relationships/slide" Target="/ppt/slides/slide2.xml" Id="R6051929894244125" /><Relationship Type="http://schemas.openxmlformats.org/officeDocument/2006/relationships/slide" Target="/ppt/slides/slide3.xml" Id="Rf8473ec363714201" /><Relationship Type="http://schemas.openxmlformats.org/officeDocument/2006/relationships/slide" Target="/ppt/slides/slide4.xml" Id="R316f697ee67c4e61" /><Relationship Type="http://schemas.openxmlformats.org/officeDocument/2006/relationships/slide" Target="/ppt/slides/slide5.xml" Id="R01c8225a4e214d0e" /><Relationship Type="http://schemas.openxmlformats.org/officeDocument/2006/relationships/slide" Target="/ppt/slides/slide6.xml" Id="R7d5fbd75eb8843c1" /><Relationship Type="http://schemas.openxmlformats.org/officeDocument/2006/relationships/slide" Target="/ppt/slides/slide7.xml" Id="Rde58667fa27e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eab0d366d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b52ab10134e67" /><Relationship Type="http://schemas.openxmlformats.org/officeDocument/2006/relationships/theme" Target="/ppt/slideMasters/theme/theme1.xml" Id="Re4fe735d7ee74e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5b52ab1013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37dd21e29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377d35c8d48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32009a02148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23e5aa6af40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b26af8614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fa9bbb9984e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545466b52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KROKEN-INVEST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KROKEN-INVEST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8 501 581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209 275 786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219 694 980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KROKEN FAMILIESELSKAP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KROKEN FAMILIESELSKAP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KROKEN FAMILIESELSKAP AS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917 876 304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