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e01ec0846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e32b51f4d4d58"/>
  </p:sldMasterIdLst>
  <p:sldIdLst>
    <p:sldId xmlns:r="http://schemas.openxmlformats.org/officeDocument/2006/relationships" id="256" r:id="R1a4a10c987414202"/>
    <p:sldId xmlns:r="http://schemas.openxmlformats.org/officeDocument/2006/relationships" id="257" r:id="R981d9b604e4a482d"/>
    <p:sldId xmlns:r="http://schemas.openxmlformats.org/officeDocument/2006/relationships" id="258" r:id="Rc6987297039942e6"/>
    <p:sldId xmlns:r="http://schemas.openxmlformats.org/officeDocument/2006/relationships" id="259" r:id="R331320ca09204149"/>
    <p:sldId xmlns:r="http://schemas.openxmlformats.org/officeDocument/2006/relationships" id="260" r:id="R5c1d9a98afa54b7f"/>
    <p:sldId xmlns:r="http://schemas.openxmlformats.org/officeDocument/2006/relationships" id="261" r:id="Rab2d7789ec5142f0"/>
    <p:sldId xmlns:r="http://schemas.openxmlformats.org/officeDocument/2006/relationships" id="262" r:id="Rfb94ad8534e9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e32b51f4d4d58" /><Relationship Type="http://schemas.openxmlformats.org/officeDocument/2006/relationships/slide" Target="/ppt/slides/slide1.xml" Id="R1a4a10c987414202" /><Relationship Type="http://schemas.openxmlformats.org/officeDocument/2006/relationships/slide" Target="/ppt/slides/slide2.xml" Id="R981d9b604e4a482d" /><Relationship Type="http://schemas.openxmlformats.org/officeDocument/2006/relationships/slide" Target="/ppt/slides/slide3.xml" Id="Rc6987297039942e6" /><Relationship Type="http://schemas.openxmlformats.org/officeDocument/2006/relationships/slide" Target="/ppt/slides/slide4.xml" Id="R331320ca09204149" /><Relationship Type="http://schemas.openxmlformats.org/officeDocument/2006/relationships/slide" Target="/ppt/slides/slide5.xml" Id="R5c1d9a98afa54b7f" /><Relationship Type="http://schemas.openxmlformats.org/officeDocument/2006/relationships/slide" Target="/ppt/slides/slide6.xml" Id="Rab2d7789ec5142f0" /><Relationship Type="http://schemas.openxmlformats.org/officeDocument/2006/relationships/slide" Target="/ppt/slides/slide7.xml" Id="Rfb94ad8534e9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b6aa44ba5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3269bf4d4721" /><Relationship Type="http://schemas.openxmlformats.org/officeDocument/2006/relationships/theme" Target="/ppt/slideMasters/theme/theme1.xml" Id="Rca55bbfa798b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03269bf4d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5bdd6e9e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1e0bba69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de317d04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f442586d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b01f455c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868a53bc0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d664f17b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