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033922cfa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d2d7120004263"/>
  </p:sldMasterIdLst>
  <p:sldIdLst>
    <p:sldId xmlns:r="http://schemas.openxmlformats.org/officeDocument/2006/relationships" id="256" r:id="R40e763378ea94cb8"/>
    <p:sldId xmlns:r="http://schemas.openxmlformats.org/officeDocument/2006/relationships" id="257" r:id="R4edfc4189a674a3a"/>
    <p:sldId xmlns:r="http://schemas.openxmlformats.org/officeDocument/2006/relationships" id="258" r:id="R80b8388ec5854821"/>
    <p:sldId xmlns:r="http://schemas.openxmlformats.org/officeDocument/2006/relationships" id="259" r:id="Rf0fe00d5e5394d0d"/>
    <p:sldId xmlns:r="http://schemas.openxmlformats.org/officeDocument/2006/relationships" id="260" r:id="R8fbf4227b4674452"/>
    <p:sldId xmlns:r="http://schemas.openxmlformats.org/officeDocument/2006/relationships" id="261" r:id="R4836b832a4334ef5"/>
    <p:sldId xmlns:r="http://schemas.openxmlformats.org/officeDocument/2006/relationships" id="262" r:id="R5fa573ffc812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d2d7120004263" /><Relationship Type="http://schemas.openxmlformats.org/officeDocument/2006/relationships/slide" Target="/ppt/slides/slide1.xml" Id="R40e763378ea94cb8" /><Relationship Type="http://schemas.openxmlformats.org/officeDocument/2006/relationships/slide" Target="/ppt/slides/slide2.xml" Id="R4edfc4189a674a3a" /><Relationship Type="http://schemas.openxmlformats.org/officeDocument/2006/relationships/slide" Target="/ppt/slides/slide3.xml" Id="R80b8388ec5854821" /><Relationship Type="http://schemas.openxmlformats.org/officeDocument/2006/relationships/slide" Target="/ppt/slides/slide4.xml" Id="Rf0fe00d5e5394d0d" /><Relationship Type="http://schemas.openxmlformats.org/officeDocument/2006/relationships/slide" Target="/ppt/slides/slide5.xml" Id="R8fbf4227b4674452" /><Relationship Type="http://schemas.openxmlformats.org/officeDocument/2006/relationships/slide" Target="/ppt/slides/slide6.xml" Id="R4836b832a4334ef5" /><Relationship Type="http://schemas.openxmlformats.org/officeDocument/2006/relationships/slide" Target="/ppt/slides/slide7.xml" Id="R5fa573ffc812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547a00ca2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45c10e3964d26" /><Relationship Type="http://schemas.openxmlformats.org/officeDocument/2006/relationships/theme" Target="/ppt/slideMasters/theme/theme1.xml" Id="Rd7c44c4cbd3b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45c10e396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7a1215901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8700cae54f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c07eecbbd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2008042e0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ae0f8f49d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11bb6399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67343571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BETONMA REHABILITERING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 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BETONMA REHABILITERING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 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 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 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1 172 138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293 636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 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LENDDITE BUNJAKU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 REHABILITERING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Vevelstadåsen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917 882 274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BETONMA REHABILITERING AS</a:t>
            </a:r>
          </a:p>
        </p:txBody>
      </p:sp>
    </p:spTree>
  </p:cSld>
  <p:clrMapOvr>
    <a:masterClrMapping xmlns:a="http://schemas.openxmlformats.org/drawingml/2006/main"/>
  </p:clrMapOvr>
</p:sld>
</file>