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f1f414b46ec40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8b123ccaab34d71"/>
  </p:sldMasterIdLst>
  <p:sldIdLst>
    <p:sldId xmlns:r="http://schemas.openxmlformats.org/officeDocument/2006/relationships" id="256" r:id="R06606203d8f2433a"/>
    <p:sldId xmlns:r="http://schemas.openxmlformats.org/officeDocument/2006/relationships" id="257" r:id="Rdf9a9fd47f7b47db"/>
    <p:sldId xmlns:r="http://schemas.openxmlformats.org/officeDocument/2006/relationships" id="258" r:id="R83e96e341ecd4d10"/>
    <p:sldId xmlns:r="http://schemas.openxmlformats.org/officeDocument/2006/relationships" id="259" r:id="R7b5c45bbafa248de"/>
    <p:sldId xmlns:r="http://schemas.openxmlformats.org/officeDocument/2006/relationships" id="260" r:id="R2be48685c94b49d6"/>
    <p:sldId xmlns:r="http://schemas.openxmlformats.org/officeDocument/2006/relationships" id="261" r:id="R740e88e811544a51"/>
    <p:sldId xmlns:r="http://schemas.openxmlformats.org/officeDocument/2006/relationships" id="262" r:id="R00dab4e5b5de4bf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8b123ccaab34d71" /><Relationship Type="http://schemas.openxmlformats.org/officeDocument/2006/relationships/slide" Target="/ppt/slides/slide1.xml" Id="R06606203d8f2433a" /><Relationship Type="http://schemas.openxmlformats.org/officeDocument/2006/relationships/slide" Target="/ppt/slides/slide2.xml" Id="Rdf9a9fd47f7b47db" /><Relationship Type="http://schemas.openxmlformats.org/officeDocument/2006/relationships/slide" Target="/ppt/slides/slide3.xml" Id="R83e96e341ecd4d10" /><Relationship Type="http://schemas.openxmlformats.org/officeDocument/2006/relationships/slide" Target="/ppt/slides/slide4.xml" Id="R7b5c45bbafa248de" /><Relationship Type="http://schemas.openxmlformats.org/officeDocument/2006/relationships/slide" Target="/ppt/slides/slide5.xml" Id="R2be48685c94b49d6" /><Relationship Type="http://schemas.openxmlformats.org/officeDocument/2006/relationships/slide" Target="/ppt/slides/slide6.xml" Id="R740e88e811544a51" /><Relationship Type="http://schemas.openxmlformats.org/officeDocument/2006/relationships/slide" Target="/ppt/slides/slide7.xml" Id="R00dab4e5b5de4bf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09fc16e813b48c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2020a5198584b9a" /><Relationship Type="http://schemas.openxmlformats.org/officeDocument/2006/relationships/theme" Target="/ppt/slideMasters/theme/theme1.xml" Id="Rd708f2f9805d4b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2020a5198584b9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ffc54522ea4d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09e14f0b4342e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6f2684fd17b43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65d3c236fe4c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8d4b733a00c4d1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adbd0f54ec48d7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80c10409696462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WÆRP REGNSKAP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WÆRP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WÆRP REGNSKAP AS ble etablert [år] og holder til i Rødberg.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WÆRP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WÆRP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WÆRP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7 369 632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−482 425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−359 940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727 651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1 828 208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WÆRP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WÆRP PER  –  41,2 %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SØNSTERUD BERIT MARIE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WÆRP GEIR-KÅRE SØNSTERUD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WÆRP JAN SØLVE SØNSTERUD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WÆRP PER HERBJØRN S  –  11,8 %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WÆRP TOM BERNHARD S  –  11,8 %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WÆRP REGNSKAP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Uvdalsvegen 16B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3630 Rødberg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32 74 14 30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post@waerp-regnskap.no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www.waerp-regnskap.no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917 894 558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WÆRP REGNSKAP AS</a:t>
            </a:r>
          </a:p>
        </p:txBody>
      </p:sp>
    </p:spTree>
  </p:cSld>
  <p:clrMapOvr>
    <a:masterClrMapping xmlns:a="http://schemas.openxmlformats.org/drawingml/2006/main"/>
  </p:clrMapOvr>
</p:sld>
</file>