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a171ab71b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de23f15ce74c89"/>
  </p:sldMasterIdLst>
  <p:sldIdLst>
    <p:sldId xmlns:r="http://schemas.openxmlformats.org/officeDocument/2006/relationships" id="256" r:id="R6f412d5e637848eb"/>
    <p:sldId xmlns:r="http://schemas.openxmlformats.org/officeDocument/2006/relationships" id="257" r:id="Rb1f264cdb65d46c0"/>
    <p:sldId xmlns:r="http://schemas.openxmlformats.org/officeDocument/2006/relationships" id="258" r:id="R1f85a3a708114cff"/>
    <p:sldId xmlns:r="http://schemas.openxmlformats.org/officeDocument/2006/relationships" id="259" r:id="R67be4d70edf343c8"/>
    <p:sldId xmlns:r="http://schemas.openxmlformats.org/officeDocument/2006/relationships" id="260" r:id="R0d67c444d320420a"/>
    <p:sldId xmlns:r="http://schemas.openxmlformats.org/officeDocument/2006/relationships" id="261" r:id="Rfba3eeb2409b47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e23f15ce74c89" /><Relationship Type="http://schemas.openxmlformats.org/officeDocument/2006/relationships/slide" Target="/ppt/slides/slide1.xml" Id="R6f412d5e637848eb" /><Relationship Type="http://schemas.openxmlformats.org/officeDocument/2006/relationships/slide" Target="/ppt/slides/slide2.xml" Id="Rb1f264cdb65d46c0" /><Relationship Type="http://schemas.openxmlformats.org/officeDocument/2006/relationships/slide" Target="/ppt/slides/slide3.xml" Id="R1f85a3a708114cff" /><Relationship Type="http://schemas.openxmlformats.org/officeDocument/2006/relationships/slide" Target="/ppt/slides/slide4.xml" Id="R67be4d70edf343c8" /><Relationship Type="http://schemas.openxmlformats.org/officeDocument/2006/relationships/slide" Target="/ppt/slides/slide5.xml" Id="R0d67c444d320420a" /><Relationship Type="http://schemas.openxmlformats.org/officeDocument/2006/relationships/slide" Target="/ppt/slides/slide6.xml" Id="Rfba3eeb2409b47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fff326730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44b3007814ec6" /><Relationship Type="http://schemas.openxmlformats.org/officeDocument/2006/relationships/theme" Target="/ppt/slideMasters/theme/theme1.xml" Id="R0b89d340356a44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444b300781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ef34dfa64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bf6269f6645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babc7ea65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61031ce84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b6e03ec99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fa14b15846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DILYS MANTAS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POCIUS SIMONAS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917 899 002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AS</a:t>
            </a:r>
          </a:p>
        </p:txBody>
      </p:sp>
    </p:spTree>
  </p:cSld>
  <p:clrMapOvr>
    <a:masterClrMapping xmlns:a="http://schemas.openxmlformats.org/drawingml/2006/main"/>
  </p:clrMapOvr>
</p:sld>
</file>