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d442709458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760d4b8b834244"/>
  </p:sldMasterIdLst>
  <p:sldIdLst>
    <p:sldId xmlns:r="http://schemas.openxmlformats.org/officeDocument/2006/relationships" id="256" r:id="Rc3aae2724cc340bf"/>
    <p:sldId xmlns:r="http://schemas.openxmlformats.org/officeDocument/2006/relationships" id="257" r:id="Rd8b12664a34e4129"/>
    <p:sldId xmlns:r="http://schemas.openxmlformats.org/officeDocument/2006/relationships" id="258" r:id="R176b643365364737"/>
    <p:sldId xmlns:r="http://schemas.openxmlformats.org/officeDocument/2006/relationships" id="259" r:id="Re9b4324891d549a1"/>
    <p:sldId xmlns:r="http://schemas.openxmlformats.org/officeDocument/2006/relationships" id="260" r:id="Rc9febed5ba464948"/>
    <p:sldId xmlns:r="http://schemas.openxmlformats.org/officeDocument/2006/relationships" id="261" r:id="R53337b89a4794724"/>
    <p:sldId xmlns:r="http://schemas.openxmlformats.org/officeDocument/2006/relationships" id="262" r:id="R55a87ef0a188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60d4b8b834244" /><Relationship Type="http://schemas.openxmlformats.org/officeDocument/2006/relationships/slide" Target="/ppt/slides/slide1.xml" Id="Rc3aae2724cc340bf" /><Relationship Type="http://schemas.openxmlformats.org/officeDocument/2006/relationships/slide" Target="/ppt/slides/slide2.xml" Id="Rd8b12664a34e4129" /><Relationship Type="http://schemas.openxmlformats.org/officeDocument/2006/relationships/slide" Target="/ppt/slides/slide3.xml" Id="R176b643365364737" /><Relationship Type="http://schemas.openxmlformats.org/officeDocument/2006/relationships/slide" Target="/ppt/slides/slide4.xml" Id="Re9b4324891d549a1" /><Relationship Type="http://schemas.openxmlformats.org/officeDocument/2006/relationships/slide" Target="/ppt/slides/slide5.xml" Id="Rc9febed5ba464948" /><Relationship Type="http://schemas.openxmlformats.org/officeDocument/2006/relationships/slide" Target="/ppt/slides/slide6.xml" Id="R53337b89a4794724" /><Relationship Type="http://schemas.openxmlformats.org/officeDocument/2006/relationships/slide" Target="/ppt/slides/slide7.xml" Id="R55a87ef0a188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a4890098d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7a4ecf9994a8c" /><Relationship Type="http://schemas.openxmlformats.org/officeDocument/2006/relationships/theme" Target="/ppt/slideMasters/theme/theme1.xml" Id="Re081d41f50e2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7a4ecf999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e85e0cfa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16b016f9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b4d40319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93da53e4f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ed74292c43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89f4d2cd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e3f3d42848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