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ed1eb74f3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4a5e4685344c9"/>
  </p:sldMasterIdLst>
  <p:sldIdLst>
    <p:sldId xmlns:r="http://schemas.openxmlformats.org/officeDocument/2006/relationships" id="256" r:id="R1607e0c2696f432c"/>
    <p:sldId xmlns:r="http://schemas.openxmlformats.org/officeDocument/2006/relationships" id="257" r:id="R1ef1ce2e6e5943c2"/>
    <p:sldId xmlns:r="http://schemas.openxmlformats.org/officeDocument/2006/relationships" id="258" r:id="R12d07105a2014144"/>
    <p:sldId xmlns:r="http://schemas.openxmlformats.org/officeDocument/2006/relationships" id="259" r:id="Racf5e60a40b84352"/>
    <p:sldId xmlns:r="http://schemas.openxmlformats.org/officeDocument/2006/relationships" id="260" r:id="R3dae460378d74840"/>
    <p:sldId xmlns:r="http://schemas.openxmlformats.org/officeDocument/2006/relationships" id="261" r:id="Rcbcc6bf4d8a2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4a5e4685344c9" /><Relationship Type="http://schemas.openxmlformats.org/officeDocument/2006/relationships/slide" Target="/ppt/slides/slide1.xml" Id="R1607e0c2696f432c" /><Relationship Type="http://schemas.openxmlformats.org/officeDocument/2006/relationships/slide" Target="/ppt/slides/slide2.xml" Id="R1ef1ce2e6e5943c2" /><Relationship Type="http://schemas.openxmlformats.org/officeDocument/2006/relationships/slide" Target="/ppt/slides/slide3.xml" Id="R12d07105a2014144" /><Relationship Type="http://schemas.openxmlformats.org/officeDocument/2006/relationships/slide" Target="/ppt/slides/slide4.xml" Id="Racf5e60a40b84352" /><Relationship Type="http://schemas.openxmlformats.org/officeDocument/2006/relationships/slide" Target="/ppt/slides/slide5.xml" Id="R3dae460378d74840" /><Relationship Type="http://schemas.openxmlformats.org/officeDocument/2006/relationships/slide" Target="/ppt/slides/slide6.xml" Id="Rcbcc6bf4d8a2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0d4a60c79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e944d3f724513" /><Relationship Type="http://schemas.openxmlformats.org/officeDocument/2006/relationships/theme" Target="/ppt/slideMasters/theme/theme1.xml" Id="R7843001c2b43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e944d3f72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46dcf98d9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d429b420d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0de83102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a35ea6d9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a33a9e9b3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9313fe92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LEFDAL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