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c808d43be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4b1b9ff2941aa"/>
  </p:sldMasterIdLst>
  <p:sldIdLst>
    <p:sldId xmlns:r="http://schemas.openxmlformats.org/officeDocument/2006/relationships" id="256" r:id="Ra3bbb1ae94f64954"/>
    <p:sldId xmlns:r="http://schemas.openxmlformats.org/officeDocument/2006/relationships" id="257" r:id="R6cb43dec887d41b8"/>
    <p:sldId xmlns:r="http://schemas.openxmlformats.org/officeDocument/2006/relationships" id="258" r:id="R53301a48673843a0"/>
    <p:sldId xmlns:r="http://schemas.openxmlformats.org/officeDocument/2006/relationships" id="259" r:id="R760ef0c527314711"/>
    <p:sldId xmlns:r="http://schemas.openxmlformats.org/officeDocument/2006/relationships" id="260" r:id="R7fdbad8611a14d6d"/>
    <p:sldId xmlns:r="http://schemas.openxmlformats.org/officeDocument/2006/relationships" id="261" r:id="R64972088b3fb46c1"/>
    <p:sldId xmlns:r="http://schemas.openxmlformats.org/officeDocument/2006/relationships" id="262" r:id="Rb306c5a181f7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4b1b9ff2941aa" /><Relationship Type="http://schemas.openxmlformats.org/officeDocument/2006/relationships/slide" Target="/ppt/slides/slide1.xml" Id="Ra3bbb1ae94f64954" /><Relationship Type="http://schemas.openxmlformats.org/officeDocument/2006/relationships/slide" Target="/ppt/slides/slide2.xml" Id="R6cb43dec887d41b8" /><Relationship Type="http://schemas.openxmlformats.org/officeDocument/2006/relationships/slide" Target="/ppt/slides/slide3.xml" Id="R53301a48673843a0" /><Relationship Type="http://schemas.openxmlformats.org/officeDocument/2006/relationships/slide" Target="/ppt/slides/slide4.xml" Id="R760ef0c527314711" /><Relationship Type="http://schemas.openxmlformats.org/officeDocument/2006/relationships/slide" Target="/ppt/slides/slide5.xml" Id="R7fdbad8611a14d6d" /><Relationship Type="http://schemas.openxmlformats.org/officeDocument/2006/relationships/slide" Target="/ppt/slides/slide6.xml" Id="R64972088b3fb46c1" /><Relationship Type="http://schemas.openxmlformats.org/officeDocument/2006/relationships/slide" Target="/ppt/slides/slide7.xml" Id="Rb306c5a181f7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946764c09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b0ac175545ac" /><Relationship Type="http://schemas.openxmlformats.org/officeDocument/2006/relationships/theme" Target="/ppt/slideMasters/theme/theme1.xml" Id="R9be51c62b6f5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3b0ac1755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b8a707f6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184990c8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97b988b0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9a49bcb7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b2a10b6b7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b2b14a79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195b98976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LEFDAL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883 339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Colletts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917 907 390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