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a355a784ff41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47415eb06746d8"/>
  </p:sldMasterIdLst>
  <p:sldIdLst>
    <p:sldId xmlns:r="http://schemas.openxmlformats.org/officeDocument/2006/relationships" id="256" r:id="R46d10ed62aff40e6"/>
    <p:sldId xmlns:r="http://schemas.openxmlformats.org/officeDocument/2006/relationships" id="257" r:id="R387d17b071df4a6a"/>
    <p:sldId xmlns:r="http://schemas.openxmlformats.org/officeDocument/2006/relationships" id="258" r:id="Rd6978280efad4b46"/>
    <p:sldId xmlns:r="http://schemas.openxmlformats.org/officeDocument/2006/relationships" id="259" r:id="R7e693666dfa749d2"/>
    <p:sldId xmlns:r="http://schemas.openxmlformats.org/officeDocument/2006/relationships" id="260" r:id="R32f0295f96e64b77"/>
    <p:sldId xmlns:r="http://schemas.openxmlformats.org/officeDocument/2006/relationships" id="261" r:id="R2cf983d93ba340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7415eb06746d8" /><Relationship Type="http://schemas.openxmlformats.org/officeDocument/2006/relationships/slide" Target="/ppt/slides/slide1.xml" Id="R46d10ed62aff40e6" /><Relationship Type="http://schemas.openxmlformats.org/officeDocument/2006/relationships/slide" Target="/ppt/slides/slide2.xml" Id="R387d17b071df4a6a" /><Relationship Type="http://schemas.openxmlformats.org/officeDocument/2006/relationships/slide" Target="/ppt/slides/slide3.xml" Id="Rd6978280efad4b46" /><Relationship Type="http://schemas.openxmlformats.org/officeDocument/2006/relationships/slide" Target="/ppt/slides/slide4.xml" Id="R7e693666dfa749d2" /><Relationship Type="http://schemas.openxmlformats.org/officeDocument/2006/relationships/slide" Target="/ppt/slides/slide5.xml" Id="R32f0295f96e64b77" /><Relationship Type="http://schemas.openxmlformats.org/officeDocument/2006/relationships/slide" Target="/ppt/slides/slide6.xml" Id="R2cf983d93ba340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8dbea829c64a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1a217feba4c6e" /><Relationship Type="http://schemas.openxmlformats.org/officeDocument/2006/relationships/theme" Target="/ppt/slideMasters/theme/theme1.xml" Id="Rd67f845073bd4c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e1a217feba4c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dd67aef2f4d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1814df4394b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a6398a47d41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2bd254f4e4e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d1254b67a4b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ecf9c37e148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1-VENN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1-VENN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1-VENN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1-VENN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1-VENN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1-VENN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TENDENT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1-VENN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Astrids vei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917 907 412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1-VENN AS</a:t>
            </a:r>
          </a:p>
        </p:txBody>
      </p:sp>
    </p:spTree>
  </p:cSld>
  <p:clrMapOvr>
    <a:masterClrMapping xmlns:a="http://schemas.openxmlformats.org/drawingml/2006/main"/>
  </p:clrMapOvr>
</p:sld>
</file>