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a3fc541ab540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69418c4dde4393"/>
  </p:sldMasterIdLst>
  <p:sldIdLst>
    <p:sldId xmlns:r="http://schemas.openxmlformats.org/officeDocument/2006/relationships" id="256" r:id="R80a1be5fd68344e9"/>
    <p:sldId xmlns:r="http://schemas.openxmlformats.org/officeDocument/2006/relationships" id="257" r:id="R3d14f877437246fb"/>
    <p:sldId xmlns:r="http://schemas.openxmlformats.org/officeDocument/2006/relationships" id="258" r:id="R1a4975c9482c42c5"/>
    <p:sldId xmlns:r="http://schemas.openxmlformats.org/officeDocument/2006/relationships" id="259" r:id="Ra36220a99507442f"/>
    <p:sldId xmlns:r="http://schemas.openxmlformats.org/officeDocument/2006/relationships" id="260" r:id="Rce953c84c5c94937"/>
    <p:sldId xmlns:r="http://schemas.openxmlformats.org/officeDocument/2006/relationships" id="261" r:id="Rba23cdf17b914bcf"/>
    <p:sldId xmlns:r="http://schemas.openxmlformats.org/officeDocument/2006/relationships" id="262" r:id="R16865bf0bd1547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69418c4dde4393" /><Relationship Type="http://schemas.openxmlformats.org/officeDocument/2006/relationships/slide" Target="/ppt/slides/slide1.xml" Id="R80a1be5fd68344e9" /><Relationship Type="http://schemas.openxmlformats.org/officeDocument/2006/relationships/slide" Target="/ppt/slides/slide2.xml" Id="R3d14f877437246fb" /><Relationship Type="http://schemas.openxmlformats.org/officeDocument/2006/relationships/slide" Target="/ppt/slides/slide3.xml" Id="R1a4975c9482c42c5" /><Relationship Type="http://schemas.openxmlformats.org/officeDocument/2006/relationships/slide" Target="/ppt/slides/slide4.xml" Id="Ra36220a99507442f" /><Relationship Type="http://schemas.openxmlformats.org/officeDocument/2006/relationships/slide" Target="/ppt/slides/slide5.xml" Id="Rce953c84c5c94937" /><Relationship Type="http://schemas.openxmlformats.org/officeDocument/2006/relationships/slide" Target="/ppt/slides/slide6.xml" Id="Rba23cdf17b914bcf" /><Relationship Type="http://schemas.openxmlformats.org/officeDocument/2006/relationships/slide" Target="/ppt/slides/slide7.xml" Id="R16865bf0bd1547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a426a7877240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38c27fde0409c" /><Relationship Type="http://schemas.openxmlformats.org/officeDocument/2006/relationships/theme" Target="/ppt/slideMasters/theme/theme1.xml" Id="R44aebffe823648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138c27fde040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e42e7505b4d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88b80e13e4c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a470361a649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32bf0631244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017b20a0b43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69760259b4a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e8c2f00d84b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EVENTI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EVENTI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34 335 405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1 257 146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709 972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5 740 833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15 438 532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M&amp;J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ZAND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Arabergvegen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917 910 146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EVENTI AS</a:t>
            </a:r>
          </a:p>
        </p:txBody>
      </p:sp>
    </p:spTree>
  </p:cSld>
  <p:clrMapOvr>
    <a:masterClrMapping xmlns:a="http://schemas.openxmlformats.org/drawingml/2006/main"/>
  </p:clrMapOvr>
</p:sld>
</file>