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c6548f147745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d81d74e7f94e8a"/>
  </p:sldMasterIdLst>
  <p:sldIdLst>
    <p:sldId xmlns:r="http://schemas.openxmlformats.org/officeDocument/2006/relationships" id="256" r:id="Rff09a40d1326481f"/>
    <p:sldId xmlns:r="http://schemas.openxmlformats.org/officeDocument/2006/relationships" id="257" r:id="R832b6a6184a24a95"/>
    <p:sldId xmlns:r="http://schemas.openxmlformats.org/officeDocument/2006/relationships" id="258" r:id="R52b95b09cdc74f77"/>
    <p:sldId xmlns:r="http://schemas.openxmlformats.org/officeDocument/2006/relationships" id="259" r:id="Rbfbd96cd854c46ce"/>
    <p:sldId xmlns:r="http://schemas.openxmlformats.org/officeDocument/2006/relationships" id="260" r:id="R8b9943ab95f04ca6"/>
    <p:sldId xmlns:r="http://schemas.openxmlformats.org/officeDocument/2006/relationships" id="261" r:id="R71b1db4545794602"/>
    <p:sldId xmlns:r="http://schemas.openxmlformats.org/officeDocument/2006/relationships" id="262" r:id="Re3cbe5acff5346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81d74e7f94e8a" /><Relationship Type="http://schemas.openxmlformats.org/officeDocument/2006/relationships/slide" Target="/ppt/slides/slide1.xml" Id="Rff09a40d1326481f" /><Relationship Type="http://schemas.openxmlformats.org/officeDocument/2006/relationships/slide" Target="/ppt/slides/slide2.xml" Id="R832b6a6184a24a95" /><Relationship Type="http://schemas.openxmlformats.org/officeDocument/2006/relationships/slide" Target="/ppt/slides/slide3.xml" Id="R52b95b09cdc74f77" /><Relationship Type="http://schemas.openxmlformats.org/officeDocument/2006/relationships/slide" Target="/ppt/slides/slide4.xml" Id="Rbfbd96cd854c46ce" /><Relationship Type="http://schemas.openxmlformats.org/officeDocument/2006/relationships/slide" Target="/ppt/slides/slide5.xml" Id="R8b9943ab95f04ca6" /><Relationship Type="http://schemas.openxmlformats.org/officeDocument/2006/relationships/slide" Target="/ppt/slides/slide6.xml" Id="R71b1db4545794602" /><Relationship Type="http://schemas.openxmlformats.org/officeDocument/2006/relationships/slide" Target="/ppt/slides/slide7.xml" Id="Re3cbe5acff5346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7d27899d54a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eabf12b834fba" /><Relationship Type="http://schemas.openxmlformats.org/officeDocument/2006/relationships/theme" Target="/ppt/slideMasters/theme/theme1.xml" Id="R65b09db61a0e42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9eabf12b834f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56a4ccbac4d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6326f7f6245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f1685ad3a40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f52ba39b04d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fb76227da42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11640ae4546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73fba060544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RÅBU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HOLDING AS ble etablert [år] og holder til i Eydehavn.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−4 297 315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−710 971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7 831 688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Handverktunet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4810 Eydehavn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917 918 058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