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df1a37397a4d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c3db2a0e924b2f"/>
  </p:sldMasterIdLst>
  <p:sldIdLst>
    <p:sldId xmlns:r="http://schemas.openxmlformats.org/officeDocument/2006/relationships" id="256" r:id="Rd4bc509106004184"/>
    <p:sldId xmlns:r="http://schemas.openxmlformats.org/officeDocument/2006/relationships" id="257" r:id="R4d2c730b57fb4628"/>
    <p:sldId xmlns:r="http://schemas.openxmlformats.org/officeDocument/2006/relationships" id="258" r:id="R0b0d91fa31e645fd"/>
    <p:sldId xmlns:r="http://schemas.openxmlformats.org/officeDocument/2006/relationships" id="259" r:id="R51e4f401bce74180"/>
    <p:sldId xmlns:r="http://schemas.openxmlformats.org/officeDocument/2006/relationships" id="260" r:id="Rd0deae2775ea4613"/>
    <p:sldId xmlns:r="http://schemas.openxmlformats.org/officeDocument/2006/relationships" id="261" r:id="R673f888de34f4e1d"/>
    <p:sldId xmlns:r="http://schemas.openxmlformats.org/officeDocument/2006/relationships" id="262" r:id="Rc6b97ca0b60f48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3db2a0e924b2f" /><Relationship Type="http://schemas.openxmlformats.org/officeDocument/2006/relationships/slide" Target="/ppt/slides/slide1.xml" Id="Rd4bc509106004184" /><Relationship Type="http://schemas.openxmlformats.org/officeDocument/2006/relationships/slide" Target="/ppt/slides/slide2.xml" Id="R4d2c730b57fb4628" /><Relationship Type="http://schemas.openxmlformats.org/officeDocument/2006/relationships/slide" Target="/ppt/slides/slide3.xml" Id="R0b0d91fa31e645fd" /><Relationship Type="http://schemas.openxmlformats.org/officeDocument/2006/relationships/slide" Target="/ppt/slides/slide4.xml" Id="R51e4f401bce74180" /><Relationship Type="http://schemas.openxmlformats.org/officeDocument/2006/relationships/slide" Target="/ppt/slides/slide5.xml" Id="Rd0deae2775ea4613" /><Relationship Type="http://schemas.openxmlformats.org/officeDocument/2006/relationships/slide" Target="/ppt/slides/slide6.xml" Id="R673f888de34f4e1d" /><Relationship Type="http://schemas.openxmlformats.org/officeDocument/2006/relationships/slide" Target="/ppt/slides/slide7.xml" Id="Rc6b97ca0b60f48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18eb7491245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1a4f760c44784" /><Relationship Type="http://schemas.openxmlformats.org/officeDocument/2006/relationships/theme" Target="/ppt/slideMasters/theme/theme1.xml" Id="R2d371bfa64d847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a1a4f760c447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c607586a140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b54833aec46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0ae27ebc64f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fcb53ee2b42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5ad438bc74d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28b7412a74a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083c7b82045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KAARE THORESEN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KAARE THORESEN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KAARE THORESEN AS ble etablert [år] og holder til i Skoppum.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KAARE THORESEN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KAARE THORESEN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KAARE THORESEN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6 917 680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635 499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−901 858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1 153 453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KAARE THORESEN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KAARE ADLER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KAARE THORESEN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Pauliveien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3185 Skoppum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kaarethoresen@live.com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917 921 822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KAARE THORESEN AS</a:t>
            </a:r>
          </a:p>
        </p:txBody>
      </p:sp>
    </p:spTree>
  </p:cSld>
  <p:clrMapOvr>
    <a:masterClrMapping xmlns:a="http://schemas.openxmlformats.org/drawingml/2006/main"/>
  </p:clrMapOvr>
</p:sld>
</file>