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782faf9af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2a835ce24482c"/>
  </p:sldMasterIdLst>
  <p:sldIdLst>
    <p:sldId xmlns:r="http://schemas.openxmlformats.org/officeDocument/2006/relationships" id="256" r:id="R058a3e56e14646fb"/>
    <p:sldId xmlns:r="http://schemas.openxmlformats.org/officeDocument/2006/relationships" id="257" r:id="R5d2cd33ffff04ca4"/>
    <p:sldId xmlns:r="http://schemas.openxmlformats.org/officeDocument/2006/relationships" id="258" r:id="R0e2ea4e65be8435e"/>
    <p:sldId xmlns:r="http://schemas.openxmlformats.org/officeDocument/2006/relationships" id="259" r:id="Rc8e1451163ac4baf"/>
    <p:sldId xmlns:r="http://schemas.openxmlformats.org/officeDocument/2006/relationships" id="260" r:id="R8e74ae51acae48f9"/>
    <p:sldId xmlns:r="http://schemas.openxmlformats.org/officeDocument/2006/relationships" id="261" r:id="Rc4222b6b36de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2a835ce24482c" /><Relationship Type="http://schemas.openxmlformats.org/officeDocument/2006/relationships/slide" Target="/ppt/slides/slide1.xml" Id="R058a3e56e14646fb" /><Relationship Type="http://schemas.openxmlformats.org/officeDocument/2006/relationships/slide" Target="/ppt/slides/slide2.xml" Id="R5d2cd33ffff04ca4" /><Relationship Type="http://schemas.openxmlformats.org/officeDocument/2006/relationships/slide" Target="/ppt/slides/slide3.xml" Id="R0e2ea4e65be8435e" /><Relationship Type="http://schemas.openxmlformats.org/officeDocument/2006/relationships/slide" Target="/ppt/slides/slide4.xml" Id="Rc8e1451163ac4baf" /><Relationship Type="http://schemas.openxmlformats.org/officeDocument/2006/relationships/slide" Target="/ppt/slides/slide5.xml" Id="R8e74ae51acae48f9" /><Relationship Type="http://schemas.openxmlformats.org/officeDocument/2006/relationships/slide" Target="/ppt/slides/slide6.xml" Id="Rc4222b6b36de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b04c4c02a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bcc7f2f24d39" /><Relationship Type="http://schemas.openxmlformats.org/officeDocument/2006/relationships/theme" Target="/ppt/slideMasters/theme/theme1.xml" Id="R28c46beee7de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fbcc7f2f2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fe8cdaf82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9abecc4d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54c6ecd1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d73255df1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c678186e4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3037e5da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CABB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2 175 606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2 275 606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Rolfstangveien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917 933 774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CABB HOLDING AS</a:t>
            </a:r>
          </a:p>
        </p:txBody>
      </p:sp>
    </p:spTree>
  </p:cSld>
  <p:clrMapOvr>
    <a:masterClrMapping xmlns:a="http://schemas.openxmlformats.org/drawingml/2006/main"/>
  </p:clrMapOvr>
</p:sld>
</file>