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d11913182047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09c5ed26334e05"/>
  </p:sldMasterIdLst>
  <p:sldIdLst>
    <p:sldId xmlns:r="http://schemas.openxmlformats.org/officeDocument/2006/relationships" id="256" r:id="R52a8cbbff0a14afa"/>
    <p:sldId xmlns:r="http://schemas.openxmlformats.org/officeDocument/2006/relationships" id="257" r:id="Refc53dedc3fc4b2f"/>
    <p:sldId xmlns:r="http://schemas.openxmlformats.org/officeDocument/2006/relationships" id="258" r:id="R66b1e99e7c2d4529"/>
    <p:sldId xmlns:r="http://schemas.openxmlformats.org/officeDocument/2006/relationships" id="259" r:id="Rebcb7fd8d2504e34"/>
    <p:sldId xmlns:r="http://schemas.openxmlformats.org/officeDocument/2006/relationships" id="260" r:id="Rdadba33a4a5d43a5"/>
    <p:sldId xmlns:r="http://schemas.openxmlformats.org/officeDocument/2006/relationships" id="261" r:id="Rd7572703606841a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09c5ed26334e05" /><Relationship Type="http://schemas.openxmlformats.org/officeDocument/2006/relationships/slide" Target="/ppt/slides/slide1.xml" Id="R52a8cbbff0a14afa" /><Relationship Type="http://schemas.openxmlformats.org/officeDocument/2006/relationships/slide" Target="/ppt/slides/slide2.xml" Id="Refc53dedc3fc4b2f" /><Relationship Type="http://schemas.openxmlformats.org/officeDocument/2006/relationships/slide" Target="/ppt/slides/slide3.xml" Id="R66b1e99e7c2d4529" /><Relationship Type="http://schemas.openxmlformats.org/officeDocument/2006/relationships/slide" Target="/ppt/slides/slide4.xml" Id="Rebcb7fd8d2504e34" /><Relationship Type="http://schemas.openxmlformats.org/officeDocument/2006/relationships/slide" Target="/ppt/slides/slide5.xml" Id="Rdadba33a4a5d43a5" /><Relationship Type="http://schemas.openxmlformats.org/officeDocument/2006/relationships/slide" Target="/ppt/slides/slide6.xml" Id="Rd7572703606841a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a1609cffbf49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5404e74454175" /><Relationship Type="http://schemas.openxmlformats.org/officeDocument/2006/relationships/theme" Target="/ppt/slideMasters/theme/theme1.xml" Id="R238f03eeec7840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45404e744541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df887a000b42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2ca4a384447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9726422b8f424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97e4d92cc4c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3f2cb54d3d43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9700b4e3a24f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BITAR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BITAR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BITAR GLENN IVAN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917 935 637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BITAR HOLDING AS</a:t>
            </a:r>
          </a:p>
        </p:txBody>
      </p:sp>
    </p:spTree>
  </p:cSld>
  <p:clrMapOvr>
    <a:masterClrMapping xmlns:a="http://schemas.openxmlformats.org/drawingml/2006/main"/>
  </p:clrMapOvr>
</p:sld>
</file>