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fece0764b347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642d9317a64e2e"/>
  </p:sldMasterIdLst>
  <p:sldIdLst>
    <p:sldId xmlns:r="http://schemas.openxmlformats.org/officeDocument/2006/relationships" id="256" r:id="R01def4a8c2344941"/>
    <p:sldId xmlns:r="http://schemas.openxmlformats.org/officeDocument/2006/relationships" id="257" r:id="R0b39548c8759475d"/>
    <p:sldId xmlns:r="http://schemas.openxmlformats.org/officeDocument/2006/relationships" id="258" r:id="R157228928f9442ee"/>
    <p:sldId xmlns:r="http://schemas.openxmlformats.org/officeDocument/2006/relationships" id="259" r:id="Ra9e2c2904b97489b"/>
    <p:sldId xmlns:r="http://schemas.openxmlformats.org/officeDocument/2006/relationships" id="260" r:id="R032f68f6d2b2486f"/>
    <p:sldId xmlns:r="http://schemas.openxmlformats.org/officeDocument/2006/relationships" id="261" r:id="R055fe65e65e34008"/>
    <p:sldId xmlns:r="http://schemas.openxmlformats.org/officeDocument/2006/relationships" id="262" r:id="Rac1b0b6bceec42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642d9317a64e2e" /><Relationship Type="http://schemas.openxmlformats.org/officeDocument/2006/relationships/slide" Target="/ppt/slides/slide1.xml" Id="R01def4a8c2344941" /><Relationship Type="http://schemas.openxmlformats.org/officeDocument/2006/relationships/slide" Target="/ppt/slides/slide2.xml" Id="R0b39548c8759475d" /><Relationship Type="http://schemas.openxmlformats.org/officeDocument/2006/relationships/slide" Target="/ppt/slides/slide3.xml" Id="R157228928f9442ee" /><Relationship Type="http://schemas.openxmlformats.org/officeDocument/2006/relationships/slide" Target="/ppt/slides/slide4.xml" Id="Ra9e2c2904b97489b" /><Relationship Type="http://schemas.openxmlformats.org/officeDocument/2006/relationships/slide" Target="/ppt/slides/slide5.xml" Id="R032f68f6d2b2486f" /><Relationship Type="http://schemas.openxmlformats.org/officeDocument/2006/relationships/slide" Target="/ppt/slides/slide6.xml" Id="R055fe65e65e34008" /><Relationship Type="http://schemas.openxmlformats.org/officeDocument/2006/relationships/slide" Target="/ppt/slides/slide7.xml" Id="Rac1b0b6bceec42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a61380d3784b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20fc7844c4242" /><Relationship Type="http://schemas.openxmlformats.org/officeDocument/2006/relationships/theme" Target="/ppt/slideMasters/theme/theme1.xml" Id="R54a9abc751d241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020fc7844c42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8bdc57ca140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0f6c7561448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f5b13da1249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81164bc934c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29efc268748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06976f85e49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75a5e1b1e43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NYE VISJONER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VISJONER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NYE VISJONER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VISJONER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VISJONER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VISJONER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5 153 173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12 003 423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22 712 638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VISJONER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HEIDI KROHN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VISJONER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Thorvald Meyers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917 937 036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VISJONER AS</a:t>
            </a:r>
          </a:p>
        </p:txBody>
      </p:sp>
    </p:spTree>
  </p:cSld>
  <p:clrMapOvr>
    <a:masterClrMapping xmlns:a="http://schemas.openxmlformats.org/drawingml/2006/main"/>
  </p:clrMapOvr>
</p:sld>
</file>