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43e08be6b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73dfd6b2d4e6d"/>
  </p:sldMasterIdLst>
  <p:sldIdLst>
    <p:sldId xmlns:r="http://schemas.openxmlformats.org/officeDocument/2006/relationships" id="256" r:id="Rb737ec6f274d453c"/>
    <p:sldId xmlns:r="http://schemas.openxmlformats.org/officeDocument/2006/relationships" id="257" r:id="Radc0737144a64aed"/>
    <p:sldId xmlns:r="http://schemas.openxmlformats.org/officeDocument/2006/relationships" id="258" r:id="Rffd5d2ebf9f74760"/>
    <p:sldId xmlns:r="http://schemas.openxmlformats.org/officeDocument/2006/relationships" id="259" r:id="R0e5940cb83514b3c"/>
    <p:sldId xmlns:r="http://schemas.openxmlformats.org/officeDocument/2006/relationships" id="260" r:id="R036bee0d930c492c"/>
    <p:sldId xmlns:r="http://schemas.openxmlformats.org/officeDocument/2006/relationships" id="261" r:id="R2dcb257ab1c2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73dfd6b2d4e6d" /><Relationship Type="http://schemas.openxmlformats.org/officeDocument/2006/relationships/slide" Target="/ppt/slides/slide1.xml" Id="Rb737ec6f274d453c" /><Relationship Type="http://schemas.openxmlformats.org/officeDocument/2006/relationships/slide" Target="/ppt/slides/slide2.xml" Id="Radc0737144a64aed" /><Relationship Type="http://schemas.openxmlformats.org/officeDocument/2006/relationships/slide" Target="/ppt/slides/slide3.xml" Id="Rffd5d2ebf9f74760" /><Relationship Type="http://schemas.openxmlformats.org/officeDocument/2006/relationships/slide" Target="/ppt/slides/slide4.xml" Id="R0e5940cb83514b3c" /><Relationship Type="http://schemas.openxmlformats.org/officeDocument/2006/relationships/slide" Target="/ppt/slides/slide5.xml" Id="R036bee0d930c492c" /><Relationship Type="http://schemas.openxmlformats.org/officeDocument/2006/relationships/slide" Target="/ppt/slides/slide6.xml" Id="R2dcb257ab1c2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f51a05996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ea5712bd4585" /><Relationship Type="http://schemas.openxmlformats.org/officeDocument/2006/relationships/theme" Target="/ppt/slideMasters/theme/theme1.xml" Id="Rf2f29c2643e2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7ea5712bd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04913b9b48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d388b17e40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59b25f9fa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f30f2a1b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9706c2a8b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1702c54b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 BOLIG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Løkkjveien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917 950 288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BOLIG AS</a:t>
            </a:r>
          </a:p>
        </p:txBody>
      </p:sp>
    </p:spTree>
  </p:cSld>
  <p:clrMapOvr>
    <a:masterClrMapping xmlns:a="http://schemas.openxmlformats.org/drawingml/2006/main"/>
  </p:clrMapOvr>
</p:sld>
</file>